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65" r:id="rId4"/>
    <p:sldId id="263" r:id="rId5"/>
    <p:sldId id="257" r:id="rId6"/>
    <p:sldId id="264" r:id="rId7"/>
    <p:sldId id="258" r:id="rId8"/>
    <p:sldId id="259" r:id="rId9"/>
    <p:sldId id="261" r:id="rId10"/>
    <p:sldId id="262"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EF1966A-5D7B-4D19-AB63-D0C0E60AFFCF}" v="10" dt="2024-06-09T07:00:43.11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56" d="100"/>
          <a:sy n="56" d="100"/>
        </p:scale>
        <p:origin x="48"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18E6B-3351-3AA7-2928-E40B130C4EC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5299D1BF-61F7-736F-E4E0-BCC7084CC84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FDD9495-454B-AEED-6170-7EC18695469B}"/>
              </a:ext>
            </a:extLst>
          </p:cNvPr>
          <p:cNvSpPr>
            <a:spLocks noGrp="1"/>
          </p:cNvSpPr>
          <p:nvPr>
            <p:ph type="dt" sz="half" idx="10"/>
          </p:nvPr>
        </p:nvSpPr>
        <p:spPr/>
        <p:txBody>
          <a:bodyPr/>
          <a:lstStyle/>
          <a:p>
            <a:fld id="{9DC869A1-FC17-4A6A-9385-384B541E72B5}" type="datetimeFigureOut">
              <a:rPr lang="en-GB" smtClean="0"/>
              <a:t>09/06/2024</a:t>
            </a:fld>
            <a:endParaRPr lang="en-GB"/>
          </a:p>
        </p:txBody>
      </p:sp>
      <p:sp>
        <p:nvSpPr>
          <p:cNvPr id="5" name="Footer Placeholder 4">
            <a:extLst>
              <a:ext uri="{FF2B5EF4-FFF2-40B4-BE49-F238E27FC236}">
                <a16:creationId xmlns:a16="http://schemas.microsoft.com/office/drawing/2014/main" id="{7DD6F776-5216-E7BF-DCC6-46BCC873234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2E67ECA-FCAD-4DF0-CCEF-E80EA0C7513F}"/>
              </a:ext>
            </a:extLst>
          </p:cNvPr>
          <p:cNvSpPr>
            <a:spLocks noGrp="1"/>
          </p:cNvSpPr>
          <p:nvPr>
            <p:ph type="sldNum" sz="quarter" idx="12"/>
          </p:nvPr>
        </p:nvSpPr>
        <p:spPr/>
        <p:txBody>
          <a:bodyPr/>
          <a:lstStyle/>
          <a:p>
            <a:fld id="{A19E0798-EDB6-42B5-B952-56AD6DC9EA5F}" type="slidenum">
              <a:rPr lang="en-GB" smtClean="0"/>
              <a:t>‹#›</a:t>
            </a:fld>
            <a:endParaRPr lang="en-GB"/>
          </a:p>
        </p:txBody>
      </p:sp>
    </p:spTree>
    <p:extLst>
      <p:ext uri="{BB962C8B-B14F-4D97-AF65-F5344CB8AC3E}">
        <p14:creationId xmlns:p14="http://schemas.microsoft.com/office/powerpoint/2010/main" val="735078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63ABDB-42C2-5DFD-26C2-05B7047DF7A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FEF6288-E5FB-73D4-47E8-AB66BA3EBFE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23A53A5-B2E5-BBFD-9760-BDC88991DD3C}"/>
              </a:ext>
            </a:extLst>
          </p:cNvPr>
          <p:cNvSpPr>
            <a:spLocks noGrp="1"/>
          </p:cNvSpPr>
          <p:nvPr>
            <p:ph type="dt" sz="half" idx="10"/>
          </p:nvPr>
        </p:nvSpPr>
        <p:spPr/>
        <p:txBody>
          <a:bodyPr/>
          <a:lstStyle/>
          <a:p>
            <a:fld id="{9DC869A1-FC17-4A6A-9385-384B541E72B5}" type="datetimeFigureOut">
              <a:rPr lang="en-GB" smtClean="0"/>
              <a:t>09/06/2024</a:t>
            </a:fld>
            <a:endParaRPr lang="en-GB"/>
          </a:p>
        </p:txBody>
      </p:sp>
      <p:sp>
        <p:nvSpPr>
          <p:cNvPr id="5" name="Footer Placeholder 4">
            <a:extLst>
              <a:ext uri="{FF2B5EF4-FFF2-40B4-BE49-F238E27FC236}">
                <a16:creationId xmlns:a16="http://schemas.microsoft.com/office/drawing/2014/main" id="{558676A9-802A-F218-4440-69825B579C8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50A7231-CDCC-B816-0D21-33C5D78923A9}"/>
              </a:ext>
            </a:extLst>
          </p:cNvPr>
          <p:cNvSpPr>
            <a:spLocks noGrp="1"/>
          </p:cNvSpPr>
          <p:nvPr>
            <p:ph type="sldNum" sz="quarter" idx="12"/>
          </p:nvPr>
        </p:nvSpPr>
        <p:spPr/>
        <p:txBody>
          <a:bodyPr/>
          <a:lstStyle/>
          <a:p>
            <a:fld id="{A19E0798-EDB6-42B5-B952-56AD6DC9EA5F}" type="slidenum">
              <a:rPr lang="en-GB" smtClean="0"/>
              <a:t>‹#›</a:t>
            </a:fld>
            <a:endParaRPr lang="en-GB"/>
          </a:p>
        </p:txBody>
      </p:sp>
    </p:spTree>
    <p:extLst>
      <p:ext uri="{BB962C8B-B14F-4D97-AF65-F5344CB8AC3E}">
        <p14:creationId xmlns:p14="http://schemas.microsoft.com/office/powerpoint/2010/main" val="40715975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FD6C160-5EEB-F782-86DB-04CA3F12EC0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663A95F-3233-4097-9807-020636F7477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C67182C-43D2-4349-67B2-6966C53B157F}"/>
              </a:ext>
            </a:extLst>
          </p:cNvPr>
          <p:cNvSpPr>
            <a:spLocks noGrp="1"/>
          </p:cNvSpPr>
          <p:nvPr>
            <p:ph type="dt" sz="half" idx="10"/>
          </p:nvPr>
        </p:nvSpPr>
        <p:spPr/>
        <p:txBody>
          <a:bodyPr/>
          <a:lstStyle/>
          <a:p>
            <a:fld id="{9DC869A1-FC17-4A6A-9385-384B541E72B5}" type="datetimeFigureOut">
              <a:rPr lang="en-GB" smtClean="0"/>
              <a:t>09/06/2024</a:t>
            </a:fld>
            <a:endParaRPr lang="en-GB"/>
          </a:p>
        </p:txBody>
      </p:sp>
      <p:sp>
        <p:nvSpPr>
          <p:cNvPr id="5" name="Footer Placeholder 4">
            <a:extLst>
              <a:ext uri="{FF2B5EF4-FFF2-40B4-BE49-F238E27FC236}">
                <a16:creationId xmlns:a16="http://schemas.microsoft.com/office/drawing/2014/main" id="{CB94D479-919B-189C-DFC2-79D96D0BEE2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1FA443E-EDB5-5DD4-4F32-27E22D0C0985}"/>
              </a:ext>
            </a:extLst>
          </p:cNvPr>
          <p:cNvSpPr>
            <a:spLocks noGrp="1"/>
          </p:cNvSpPr>
          <p:nvPr>
            <p:ph type="sldNum" sz="quarter" idx="12"/>
          </p:nvPr>
        </p:nvSpPr>
        <p:spPr/>
        <p:txBody>
          <a:bodyPr/>
          <a:lstStyle/>
          <a:p>
            <a:fld id="{A19E0798-EDB6-42B5-B952-56AD6DC9EA5F}" type="slidenum">
              <a:rPr lang="en-GB" smtClean="0"/>
              <a:t>‹#›</a:t>
            </a:fld>
            <a:endParaRPr lang="en-GB"/>
          </a:p>
        </p:txBody>
      </p:sp>
    </p:spTree>
    <p:extLst>
      <p:ext uri="{BB962C8B-B14F-4D97-AF65-F5344CB8AC3E}">
        <p14:creationId xmlns:p14="http://schemas.microsoft.com/office/powerpoint/2010/main" val="8301252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B1F95-340F-3D5C-0620-6485E0DCE52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977983E-E5A7-DA1B-4B99-59125178C88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CA4C5D9-851D-E181-628E-0F0B56A59AB8}"/>
              </a:ext>
            </a:extLst>
          </p:cNvPr>
          <p:cNvSpPr>
            <a:spLocks noGrp="1"/>
          </p:cNvSpPr>
          <p:nvPr>
            <p:ph type="dt" sz="half" idx="10"/>
          </p:nvPr>
        </p:nvSpPr>
        <p:spPr/>
        <p:txBody>
          <a:bodyPr/>
          <a:lstStyle/>
          <a:p>
            <a:fld id="{9DC869A1-FC17-4A6A-9385-384B541E72B5}" type="datetimeFigureOut">
              <a:rPr lang="en-GB" smtClean="0"/>
              <a:t>09/06/2024</a:t>
            </a:fld>
            <a:endParaRPr lang="en-GB"/>
          </a:p>
        </p:txBody>
      </p:sp>
      <p:sp>
        <p:nvSpPr>
          <p:cNvPr id="5" name="Footer Placeholder 4">
            <a:extLst>
              <a:ext uri="{FF2B5EF4-FFF2-40B4-BE49-F238E27FC236}">
                <a16:creationId xmlns:a16="http://schemas.microsoft.com/office/drawing/2014/main" id="{D24ECFF6-796F-5D5F-DEC3-FF48DF911F3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216895E-406D-C9B1-540E-062E48A88FD2}"/>
              </a:ext>
            </a:extLst>
          </p:cNvPr>
          <p:cNvSpPr>
            <a:spLocks noGrp="1"/>
          </p:cNvSpPr>
          <p:nvPr>
            <p:ph type="sldNum" sz="quarter" idx="12"/>
          </p:nvPr>
        </p:nvSpPr>
        <p:spPr/>
        <p:txBody>
          <a:bodyPr/>
          <a:lstStyle/>
          <a:p>
            <a:fld id="{A19E0798-EDB6-42B5-B952-56AD6DC9EA5F}" type="slidenum">
              <a:rPr lang="en-GB" smtClean="0"/>
              <a:t>‹#›</a:t>
            </a:fld>
            <a:endParaRPr lang="en-GB"/>
          </a:p>
        </p:txBody>
      </p:sp>
    </p:spTree>
    <p:extLst>
      <p:ext uri="{BB962C8B-B14F-4D97-AF65-F5344CB8AC3E}">
        <p14:creationId xmlns:p14="http://schemas.microsoft.com/office/powerpoint/2010/main" val="14080252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3F3B8-8784-BC67-CD5C-CDDFFEC29A2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AE664FCC-F5F3-F163-B988-1A36F0CE18C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3022161-07D3-FABF-1B70-D26817EF24FF}"/>
              </a:ext>
            </a:extLst>
          </p:cNvPr>
          <p:cNvSpPr>
            <a:spLocks noGrp="1"/>
          </p:cNvSpPr>
          <p:nvPr>
            <p:ph type="dt" sz="half" idx="10"/>
          </p:nvPr>
        </p:nvSpPr>
        <p:spPr/>
        <p:txBody>
          <a:bodyPr/>
          <a:lstStyle/>
          <a:p>
            <a:fld id="{9DC869A1-FC17-4A6A-9385-384B541E72B5}" type="datetimeFigureOut">
              <a:rPr lang="en-GB" smtClean="0"/>
              <a:t>09/06/2024</a:t>
            </a:fld>
            <a:endParaRPr lang="en-GB"/>
          </a:p>
        </p:txBody>
      </p:sp>
      <p:sp>
        <p:nvSpPr>
          <p:cNvPr id="5" name="Footer Placeholder 4">
            <a:extLst>
              <a:ext uri="{FF2B5EF4-FFF2-40B4-BE49-F238E27FC236}">
                <a16:creationId xmlns:a16="http://schemas.microsoft.com/office/drawing/2014/main" id="{BA922D63-BAFA-D2AB-A109-8D25ECB56D4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C062DFC-2E42-E4AB-05DA-5DD6E690F0C7}"/>
              </a:ext>
            </a:extLst>
          </p:cNvPr>
          <p:cNvSpPr>
            <a:spLocks noGrp="1"/>
          </p:cNvSpPr>
          <p:nvPr>
            <p:ph type="sldNum" sz="quarter" idx="12"/>
          </p:nvPr>
        </p:nvSpPr>
        <p:spPr/>
        <p:txBody>
          <a:bodyPr/>
          <a:lstStyle/>
          <a:p>
            <a:fld id="{A19E0798-EDB6-42B5-B952-56AD6DC9EA5F}" type="slidenum">
              <a:rPr lang="en-GB" smtClean="0"/>
              <a:t>‹#›</a:t>
            </a:fld>
            <a:endParaRPr lang="en-GB"/>
          </a:p>
        </p:txBody>
      </p:sp>
    </p:spTree>
    <p:extLst>
      <p:ext uri="{BB962C8B-B14F-4D97-AF65-F5344CB8AC3E}">
        <p14:creationId xmlns:p14="http://schemas.microsoft.com/office/powerpoint/2010/main" val="1632245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61A05-EA83-511C-E2B4-CA6AFC1975E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A16443B-5EA9-3DE2-014A-7EE21BC10A0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F18080E-C8E4-74E5-A6E8-8D5BE96B2D8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6234A69-C2D1-495C-144C-7576DCB1F655}"/>
              </a:ext>
            </a:extLst>
          </p:cNvPr>
          <p:cNvSpPr>
            <a:spLocks noGrp="1"/>
          </p:cNvSpPr>
          <p:nvPr>
            <p:ph type="dt" sz="half" idx="10"/>
          </p:nvPr>
        </p:nvSpPr>
        <p:spPr/>
        <p:txBody>
          <a:bodyPr/>
          <a:lstStyle/>
          <a:p>
            <a:fld id="{9DC869A1-FC17-4A6A-9385-384B541E72B5}" type="datetimeFigureOut">
              <a:rPr lang="en-GB" smtClean="0"/>
              <a:t>09/06/2024</a:t>
            </a:fld>
            <a:endParaRPr lang="en-GB"/>
          </a:p>
        </p:txBody>
      </p:sp>
      <p:sp>
        <p:nvSpPr>
          <p:cNvPr id="6" name="Footer Placeholder 5">
            <a:extLst>
              <a:ext uri="{FF2B5EF4-FFF2-40B4-BE49-F238E27FC236}">
                <a16:creationId xmlns:a16="http://schemas.microsoft.com/office/drawing/2014/main" id="{1DB5CB82-806D-1249-6347-FFA03EACD7F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9ECCA1C-012B-3A92-2A5F-477E603F44CA}"/>
              </a:ext>
            </a:extLst>
          </p:cNvPr>
          <p:cNvSpPr>
            <a:spLocks noGrp="1"/>
          </p:cNvSpPr>
          <p:nvPr>
            <p:ph type="sldNum" sz="quarter" idx="12"/>
          </p:nvPr>
        </p:nvSpPr>
        <p:spPr/>
        <p:txBody>
          <a:bodyPr/>
          <a:lstStyle/>
          <a:p>
            <a:fld id="{A19E0798-EDB6-42B5-B952-56AD6DC9EA5F}" type="slidenum">
              <a:rPr lang="en-GB" smtClean="0"/>
              <a:t>‹#›</a:t>
            </a:fld>
            <a:endParaRPr lang="en-GB"/>
          </a:p>
        </p:txBody>
      </p:sp>
    </p:spTree>
    <p:extLst>
      <p:ext uri="{BB962C8B-B14F-4D97-AF65-F5344CB8AC3E}">
        <p14:creationId xmlns:p14="http://schemas.microsoft.com/office/powerpoint/2010/main" val="3689229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8656A5-5976-1313-4A6F-F17BD663254C}"/>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61F4E7A-8F68-8DA2-C154-8542054AF09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18C512D-4F34-16CF-4291-BAF03CCBD54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D171793-2B41-9B52-26E4-73EB084F532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F6120B2-D9B0-9640-D0EA-3D6CB7B563F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D7019748-67BB-02A0-4F84-64498BF8B0A5}"/>
              </a:ext>
            </a:extLst>
          </p:cNvPr>
          <p:cNvSpPr>
            <a:spLocks noGrp="1"/>
          </p:cNvSpPr>
          <p:nvPr>
            <p:ph type="dt" sz="half" idx="10"/>
          </p:nvPr>
        </p:nvSpPr>
        <p:spPr/>
        <p:txBody>
          <a:bodyPr/>
          <a:lstStyle/>
          <a:p>
            <a:fld id="{9DC869A1-FC17-4A6A-9385-384B541E72B5}" type="datetimeFigureOut">
              <a:rPr lang="en-GB" smtClean="0"/>
              <a:t>09/06/2024</a:t>
            </a:fld>
            <a:endParaRPr lang="en-GB"/>
          </a:p>
        </p:txBody>
      </p:sp>
      <p:sp>
        <p:nvSpPr>
          <p:cNvPr id="8" name="Footer Placeholder 7">
            <a:extLst>
              <a:ext uri="{FF2B5EF4-FFF2-40B4-BE49-F238E27FC236}">
                <a16:creationId xmlns:a16="http://schemas.microsoft.com/office/drawing/2014/main" id="{171DCC8A-3A4F-C8DA-F3C3-895784E5FE3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6E3FB9E1-35ED-74FA-B567-33BF4D723AD9}"/>
              </a:ext>
            </a:extLst>
          </p:cNvPr>
          <p:cNvSpPr>
            <a:spLocks noGrp="1"/>
          </p:cNvSpPr>
          <p:nvPr>
            <p:ph type="sldNum" sz="quarter" idx="12"/>
          </p:nvPr>
        </p:nvSpPr>
        <p:spPr/>
        <p:txBody>
          <a:bodyPr/>
          <a:lstStyle/>
          <a:p>
            <a:fld id="{A19E0798-EDB6-42B5-B952-56AD6DC9EA5F}" type="slidenum">
              <a:rPr lang="en-GB" smtClean="0"/>
              <a:t>‹#›</a:t>
            </a:fld>
            <a:endParaRPr lang="en-GB"/>
          </a:p>
        </p:txBody>
      </p:sp>
    </p:spTree>
    <p:extLst>
      <p:ext uri="{BB962C8B-B14F-4D97-AF65-F5344CB8AC3E}">
        <p14:creationId xmlns:p14="http://schemas.microsoft.com/office/powerpoint/2010/main" val="876995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9BC07D-908A-6284-D070-80FFD3FCCC2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C8F2BB88-74B5-9F1F-716F-7735E8875B04}"/>
              </a:ext>
            </a:extLst>
          </p:cNvPr>
          <p:cNvSpPr>
            <a:spLocks noGrp="1"/>
          </p:cNvSpPr>
          <p:nvPr>
            <p:ph type="dt" sz="half" idx="10"/>
          </p:nvPr>
        </p:nvSpPr>
        <p:spPr/>
        <p:txBody>
          <a:bodyPr/>
          <a:lstStyle/>
          <a:p>
            <a:fld id="{9DC869A1-FC17-4A6A-9385-384B541E72B5}" type="datetimeFigureOut">
              <a:rPr lang="en-GB" smtClean="0"/>
              <a:t>09/06/2024</a:t>
            </a:fld>
            <a:endParaRPr lang="en-GB"/>
          </a:p>
        </p:txBody>
      </p:sp>
      <p:sp>
        <p:nvSpPr>
          <p:cNvPr id="4" name="Footer Placeholder 3">
            <a:extLst>
              <a:ext uri="{FF2B5EF4-FFF2-40B4-BE49-F238E27FC236}">
                <a16:creationId xmlns:a16="http://schemas.microsoft.com/office/drawing/2014/main" id="{229EFD22-4A48-FF5E-7089-D66089F039F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0184282-835D-FC36-A770-9A2875CF5326}"/>
              </a:ext>
            </a:extLst>
          </p:cNvPr>
          <p:cNvSpPr>
            <a:spLocks noGrp="1"/>
          </p:cNvSpPr>
          <p:nvPr>
            <p:ph type="sldNum" sz="quarter" idx="12"/>
          </p:nvPr>
        </p:nvSpPr>
        <p:spPr/>
        <p:txBody>
          <a:bodyPr/>
          <a:lstStyle/>
          <a:p>
            <a:fld id="{A19E0798-EDB6-42B5-B952-56AD6DC9EA5F}" type="slidenum">
              <a:rPr lang="en-GB" smtClean="0"/>
              <a:t>‹#›</a:t>
            </a:fld>
            <a:endParaRPr lang="en-GB"/>
          </a:p>
        </p:txBody>
      </p:sp>
    </p:spTree>
    <p:extLst>
      <p:ext uri="{BB962C8B-B14F-4D97-AF65-F5344CB8AC3E}">
        <p14:creationId xmlns:p14="http://schemas.microsoft.com/office/powerpoint/2010/main" val="18195418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6B64BE5-A774-857E-5CC1-3F879782C19D}"/>
              </a:ext>
            </a:extLst>
          </p:cNvPr>
          <p:cNvSpPr>
            <a:spLocks noGrp="1"/>
          </p:cNvSpPr>
          <p:nvPr>
            <p:ph type="dt" sz="half" idx="10"/>
          </p:nvPr>
        </p:nvSpPr>
        <p:spPr/>
        <p:txBody>
          <a:bodyPr/>
          <a:lstStyle/>
          <a:p>
            <a:fld id="{9DC869A1-FC17-4A6A-9385-384B541E72B5}" type="datetimeFigureOut">
              <a:rPr lang="en-GB" smtClean="0"/>
              <a:t>09/06/2024</a:t>
            </a:fld>
            <a:endParaRPr lang="en-GB"/>
          </a:p>
        </p:txBody>
      </p:sp>
      <p:sp>
        <p:nvSpPr>
          <p:cNvPr id="3" name="Footer Placeholder 2">
            <a:extLst>
              <a:ext uri="{FF2B5EF4-FFF2-40B4-BE49-F238E27FC236}">
                <a16:creationId xmlns:a16="http://schemas.microsoft.com/office/drawing/2014/main" id="{CB8C2875-246D-5F78-47A4-75DCB28A2B0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98F5162-FBE7-E334-FB67-CB634E2B6C1E}"/>
              </a:ext>
            </a:extLst>
          </p:cNvPr>
          <p:cNvSpPr>
            <a:spLocks noGrp="1"/>
          </p:cNvSpPr>
          <p:nvPr>
            <p:ph type="sldNum" sz="quarter" idx="12"/>
          </p:nvPr>
        </p:nvSpPr>
        <p:spPr/>
        <p:txBody>
          <a:bodyPr/>
          <a:lstStyle/>
          <a:p>
            <a:fld id="{A19E0798-EDB6-42B5-B952-56AD6DC9EA5F}" type="slidenum">
              <a:rPr lang="en-GB" smtClean="0"/>
              <a:t>‹#›</a:t>
            </a:fld>
            <a:endParaRPr lang="en-GB"/>
          </a:p>
        </p:txBody>
      </p:sp>
    </p:spTree>
    <p:extLst>
      <p:ext uri="{BB962C8B-B14F-4D97-AF65-F5344CB8AC3E}">
        <p14:creationId xmlns:p14="http://schemas.microsoft.com/office/powerpoint/2010/main" val="22451558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313C39-2B62-40A9-D7BF-D08F98D836E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FF704A3-F1D8-5CF4-88CB-965CFBD2600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482A356-8312-E154-3013-82EFD03B29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3EDABD-387B-2743-8141-13759911B50A}"/>
              </a:ext>
            </a:extLst>
          </p:cNvPr>
          <p:cNvSpPr>
            <a:spLocks noGrp="1"/>
          </p:cNvSpPr>
          <p:nvPr>
            <p:ph type="dt" sz="half" idx="10"/>
          </p:nvPr>
        </p:nvSpPr>
        <p:spPr/>
        <p:txBody>
          <a:bodyPr/>
          <a:lstStyle/>
          <a:p>
            <a:fld id="{9DC869A1-FC17-4A6A-9385-384B541E72B5}" type="datetimeFigureOut">
              <a:rPr lang="en-GB" smtClean="0"/>
              <a:t>09/06/2024</a:t>
            </a:fld>
            <a:endParaRPr lang="en-GB"/>
          </a:p>
        </p:txBody>
      </p:sp>
      <p:sp>
        <p:nvSpPr>
          <p:cNvPr id="6" name="Footer Placeholder 5">
            <a:extLst>
              <a:ext uri="{FF2B5EF4-FFF2-40B4-BE49-F238E27FC236}">
                <a16:creationId xmlns:a16="http://schemas.microsoft.com/office/drawing/2014/main" id="{064613E7-AF98-B50D-092E-9762021F77D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75FEAB0-6A7D-34A7-AB1D-010E049D08C9}"/>
              </a:ext>
            </a:extLst>
          </p:cNvPr>
          <p:cNvSpPr>
            <a:spLocks noGrp="1"/>
          </p:cNvSpPr>
          <p:nvPr>
            <p:ph type="sldNum" sz="quarter" idx="12"/>
          </p:nvPr>
        </p:nvSpPr>
        <p:spPr/>
        <p:txBody>
          <a:bodyPr/>
          <a:lstStyle/>
          <a:p>
            <a:fld id="{A19E0798-EDB6-42B5-B952-56AD6DC9EA5F}" type="slidenum">
              <a:rPr lang="en-GB" smtClean="0"/>
              <a:t>‹#›</a:t>
            </a:fld>
            <a:endParaRPr lang="en-GB"/>
          </a:p>
        </p:txBody>
      </p:sp>
    </p:spTree>
    <p:extLst>
      <p:ext uri="{BB962C8B-B14F-4D97-AF65-F5344CB8AC3E}">
        <p14:creationId xmlns:p14="http://schemas.microsoft.com/office/powerpoint/2010/main" val="33793908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D051CE-94EE-D7DC-C77B-85825B1D65B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1A336B3-D169-C042-8C6F-A4D4ABF4411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526DCE6-5207-258C-D5EA-B6901141BD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7B62CF8-0AFB-9EAC-6B87-5A1A54985E47}"/>
              </a:ext>
            </a:extLst>
          </p:cNvPr>
          <p:cNvSpPr>
            <a:spLocks noGrp="1"/>
          </p:cNvSpPr>
          <p:nvPr>
            <p:ph type="dt" sz="half" idx="10"/>
          </p:nvPr>
        </p:nvSpPr>
        <p:spPr/>
        <p:txBody>
          <a:bodyPr/>
          <a:lstStyle/>
          <a:p>
            <a:fld id="{9DC869A1-FC17-4A6A-9385-384B541E72B5}" type="datetimeFigureOut">
              <a:rPr lang="en-GB" smtClean="0"/>
              <a:t>09/06/2024</a:t>
            </a:fld>
            <a:endParaRPr lang="en-GB"/>
          </a:p>
        </p:txBody>
      </p:sp>
      <p:sp>
        <p:nvSpPr>
          <p:cNvPr id="6" name="Footer Placeholder 5">
            <a:extLst>
              <a:ext uri="{FF2B5EF4-FFF2-40B4-BE49-F238E27FC236}">
                <a16:creationId xmlns:a16="http://schemas.microsoft.com/office/drawing/2014/main" id="{76AE30B5-8691-DAD9-F942-D772C23435E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635EF3B-C0E0-CCC1-2DA6-DB721204C5AA}"/>
              </a:ext>
            </a:extLst>
          </p:cNvPr>
          <p:cNvSpPr>
            <a:spLocks noGrp="1"/>
          </p:cNvSpPr>
          <p:nvPr>
            <p:ph type="sldNum" sz="quarter" idx="12"/>
          </p:nvPr>
        </p:nvSpPr>
        <p:spPr/>
        <p:txBody>
          <a:bodyPr/>
          <a:lstStyle/>
          <a:p>
            <a:fld id="{A19E0798-EDB6-42B5-B952-56AD6DC9EA5F}" type="slidenum">
              <a:rPr lang="en-GB" smtClean="0"/>
              <a:t>‹#›</a:t>
            </a:fld>
            <a:endParaRPr lang="en-GB"/>
          </a:p>
        </p:txBody>
      </p:sp>
    </p:spTree>
    <p:extLst>
      <p:ext uri="{BB962C8B-B14F-4D97-AF65-F5344CB8AC3E}">
        <p14:creationId xmlns:p14="http://schemas.microsoft.com/office/powerpoint/2010/main" val="39029461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4BF85FB-5F3D-F35A-8838-1F3D81AEE7A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C9F5259-4484-ADAD-4C61-90C9C7537EA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AE6CFAB-79C9-E52C-A24D-95EA312AFF4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C869A1-FC17-4A6A-9385-384B541E72B5}" type="datetimeFigureOut">
              <a:rPr lang="en-GB" smtClean="0"/>
              <a:t>09/06/2024</a:t>
            </a:fld>
            <a:endParaRPr lang="en-GB"/>
          </a:p>
        </p:txBody>
      </p:sp>
      <p:sp>
        <p:nvSpPr>
          <p:cNvPr id="5" name="Footer Placeholder 4">
            <a:extLst>
              <a:ext uri="{FF2B5EF4-FFF2-40B4-BE49-F238E27FC236}">
                <a16:creationId xmlns:a16="http://schemas.microsoft.com/office/drawing/2014/main" id="{443F204E-486B-7433-64F2-777917ACE27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4D958D8D-B0FF-D1AE-2BB5-7A95F06948F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9E0798-EDB6-42B5-B952-56AD6DC9EA5F}" type="slidenum">
              <a:rPr lang="en-GB" smtClean="0"/>
              <a:t>‹#›</a:t>
            </a:fld>
            <a:endParaRPr lang="en-GB"/>
          </a:p>
        </p:txBody>
      </p:sp>
    </p:spTree>
    <p:extLst>
      <p:ext uri="{BB962C8B-B14F-4D97-AF65-F5344CB8AC3E}">
        <p14:creationId xmlns:p14="http://schemas.microsoft.com/office/powerpoint/2010/main" val="42086564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B0E266-12DC-352A-BD5B-702D2C4993F5}"/>
              </a:ext>
            </a:extLst>
          </p:cNvPr>
          <p:cNvSpPr>
            <a:spLocks noGrp="1"/>
          </p:cNvSpPr>
          <p:nvPr>
            <p:ph type="ctrTitle"/>
          </p:nvPr>
        </p:nvSpPr>
        <p:spPr>
          <a:xfrm>
            <a:off x="1524000" y="272142"/>
            <a:ext cx="9144000" cy="3897087"/>
          </a:xfrm>
        </p:spPr>
        <p:txBody>
          <a:bodyPr>
            <a:noAutofit/>
          </a:body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am-ET" sz="4000" b="1" dirty="0">
                <a:solidFill>
                  <a:prstClr val="black"/>
                </a:solidFill>
                <a:latin typeface="Times New Roman" panose="02020603050405020304" pitchFamily="18" charset="0"/>
                <a:ea typeface="+mn-ea"/>
                <a:cs typeface="Times New Roman" panose="02020603050405020304" pitchFamily="18" charset="0"/>
              </a:rPr>
              <a:t>ፊ</a:t>
            </a:r>
            <a:r>
              <a:rPr kumimoji="0" lang="am-ET" sz="40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ልጵስዩስ መጽሀፍ ዳሰሳ</a:t>
            </a:r>
            <a:br>
              <a:rPr kumimoji="0" lang="am-ET"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br>
            <a:r>
              <a:rPr kumimoji="0" lang="en-GB" sz="12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br>
              <a:rPr kumimoji="0" lang="en-GB"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br>
            <a:br>
              <a:rPr lang="am-ET" sz="1200" kern="100" dirty="0">
                <a:latin typeface="Nyala" panose="02000504070300020003" pitchFamily="2" charset="0"/>
                <a:ea typeface="Calibri" panose="020F0502020204030204" pitchFamily="34" charset="0"/>
                <a:cs typeface="Times New Roman" panose="02020603050405020304" pitchFamily="18" charset="0"/>
              </a:rPr>
            </a:br>
            <a:r>
              <a:rPr lang="en-GB" sz="1200" kern="100" dirty="0">
                <a:effectLst/>
                <a:latin typeface="Times New Roman" panose="02020603050405020304" pitchFamily="18" charset="0"/>
                <a:ea typeface="Calibri" panose="020F0502020204030204" pitchFamily="34" charset="0"/>
                <a:cs typeface="Times New Roman" panose="02020603050405020304" pitchFamily="18" charset="0"/>
              </a:rPr>
              <a:t> </a:t>
            </a:r>
            <a:br>
              <a:rPr lang="en-GB" sz="1200" kern="100" dirty="0">
                <a:effectLst/>
                <a:latin typeface="Calibri" panose="020F0502020204030204" pitchFamily="34" charset="0"/>
                <a:ea typeface="Calibri" panose="020F0502020204030204" pitchFamily="34" charset="0"/>
                <a:cs typeface="Times New Roman" panose="02020603050405020304" pitchFamily="18" charset="0"/>
              </a:rPr>
            </a:br>
            <a:r>
              <a:rPr lang="en-GB" sz="2800" kern="100" dirty="0" err="1">
                <a:effectLst/>
                <a:latin typeface="Nyala" panose="02000504070300020003" pitchFamily="2" charset="0"/>
                <a:ea typeface="Calibri" panose="020F0502020204030204" pitchFamily="34" charset="0"/>
                <a:cs typeface="Nyala" panose="02000504070300020003" pitchFamily="2" charset="0"/>
              </a:rPr>
              <a:t>ጸሐፊው</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a:effectLst/>
                <a:latin typeface="Nyala" panose="02000504070300020003" pitchFamily="2" charset="0"/>
                <a:ea typeface="Calibri" panose="020F0502020204030204" pitchFamily="34" charset="0"/>
                <a:cs typeface="Nyala" panose="02000504070300020003" pitchFamily="2" charset="0"/>
              </a:rPr>
              <a:t>፤</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ሐዋርያው</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ጳውሎስ</a:t>
            </a:r>
            <a:br>
              <a:rPr lang="en-GB" sz="2800" kern="100" dirty="0">
                <a:effectLst/>
                <a:latin typeface="Calibri" panose="020F0502020204030204" pitchFamily="34" charset="0"/>
                <a:ea typeface="Calibri" panose="020F0502020204030204" pitchFamily="34" charset="0"/>
                <a:cs typeface="Times New Roman" panose="02020603050405020304" pitchFamily="18" charset="0"/>
              </a:rPr>
            </a:b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ዋና</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ሐሳብ</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a:effectLst/>
                <a:latin typeface="Nyala" panose="02000504070300020003" pitchFamily="2" charset="0"/>
                <a:ea typeface="Calibri" panose="020F0502020204030204" pitchFamily="34" charset="0"/>
                <a:cs typeface="Nyala" panose="02000504070300020003" pitchFamily="2" charset="0"/>
              </a:rPr>
              <a:t>፤</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ለክርስቶስ</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በመኖር</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የሚገኝ</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ታላቅ</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ደስታ</a:t>
            </a:r>
            <a:r>
              <a:rPr lang="am-ET" sz="2800" kern="100" dirty="0">
                <a:effectLst/>
                <a:latin typeface="Nyala" panose="02000504070300020003" pitchFamily="2" charset="0"/>
                <a:ea typeface="Calibri" panose="020F0502020204030204" pitchFamily="34" charset="0"/>
                <a:cs typeface="Nyala" panose="02000504070300020003" pitchFamily="2" charset="0"/>
              </a:rPr>
              <a:t> እና </a:t>
            </a:r>
            <a:r>
              <a:rPr kumimoji="0" lang="en-GB" sz="28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am-ET" sz="2800" b="0" i="0" u="none" strike="noStrike" kern="1200" cap="none" spc="0" normalizeH="0" baseline="0" noProof="0" dirty="0">
                <a:ln>
                  <a:noFill/>
                </a:ln>
                <a:solidFill>
                  <a:prstClr val="black"/>
                </a:solidFill>
                <a:effectLst/>
                <a:uLnTx/>
                <a:uFillTx/>
                <a:latin typeface="Times New Roman" panose="02020603050405020304" pitchFamily="18" charset="0"/>
                <a:ea typeface="+mj-ea"/>
                <a:cs typeface="Times New Roman" panose="02020603050405020304" pitchFamily="18" charset="0"/>
              </a:rPr>
              <a:t>የአማኝ የህይወት ልምምድ </a:t>
            </a:r>
            <a:br>
              <a:rPr kumimoji="0" lang="am-ET" sz="2800" b="0" i="0" u="none" strike="noStrike" kern="100" cap="none" spc="0" normalizeH="0" baseline="0" noProof="0" dirty="0">
                <a:ln>
                  <a:noFill/>
                </a:ln>
                <a:solidFill>
                  <a:prstClr val="black"/>
                </a:solidFill>
                <a:uLnTx/>
                <a:uFillTx/>
                <a:latin typeface="Times New Roman" panose="02020603050405020304" pitchFamily="18" charset="0"/>
                <a:ea typeface="Calibri" panose="020F0502020204030204" pitchFamily="34" charset="0"/>
                <a:cs typeface="Times New Roman" panose="02020603050405020304" pitchFamily="18" charset="0"/>
              </a:rPr>
            </a:br>
            <a:br>
              <a:rPr lang="en-GB" sz="2800" kern="100" dirty="0">
                <a:effectLst/>
                <a:latin typeface="Calibri" panose="020F0502020204030204" pitchFamily="34" charset="0"/>
                <a:ea typeface="Calibri" panose="020F0502020204030204" pitchFamily="34" charset="0"/>
                <a:cs typeface="Times New Roman" panose="02020603050405020304" pitchFamily="18" charset="0"/>
              </a:rPr>
            </a:br>
            <a:endParaRPr lang="en-GB" sz="2800" dirty="0"/>
          </a:p>
        </p:txBody>
      </p:sp>
      <p:sp>
        <p:nvSpPr>
          <p:cNvPr id="7" name="Subtitle 6">
            <a:extLst>
              <a:ext uri="{FF2B5EF4-FFF2-40B4-BE49-F238E27FC236}">
                <a16:creationId xmlns:a16="http://schemas.microsoft.com/office/drawing/2014/main" id="{3AAFBA9A-6F5A-575E-4290-81E38475FDA0}"/>
              </a:ext>
            </a:extLst>
          </p:cNvPr>
          <p:cNvSpPr>
            <a:spLocks noGrp="1"/>
          </p:cNvSpPr>
          <p:nvPr>
            <p:ph type="subTitle" idx="1"/>
          </p:nvPr>
        </p:nvSpPr>
        <p:spPr>
          <a:xfrm flipV="1">
            <a:off x="1524000" y="5257799"/>
            <a:ext cx="9144000" cy="261257"/>
          </a:xfrm>
        </p:spPr>
        <p:txBody>
          <a:bodyPr>
            <a:normAutofit fontScale="55000" lnSpcReduction="20000"/>
          </a:bodyPr>
          <a:lstStyle/>
          <a:p>
            <a:endParaRPr lang="en-GB" dirty="0"/>
          </a:p>
        </p:txBody>
      </p:sp>
    </p:spTree>
    <p:extLst>
      <p:ext uri="{BB962C8B-B14F-4D97-AF65-F5344CB8AC3E}">
        <p14:creationId xmlns:p14="http://schemas.microsoft.com/office/powerpoint/2010/main" val="41646055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9DCDBF-8B7F-BF86-74D7-8BFCA2D172D9}"/>
              </a:ext>
            </a:extLst>
          </p:cNvPr>
          <p:cNvSpPr>
            <a:spLocks noGrp="1"/>
          </p:cNvSpPr>
          <p:nvPr>
            <p:ph type="title"/>
          </p:nvPr>
        </p:nvSpPr>
        <p:spPr/>
        <p:txBody>
          <a:bodyPr>
            <a:normAutofit/>
          </a:bodyPr>
          <a:lstStyle/>
          <a:p>
            <a:r>
              <a:rPr kumimoji="0" lang="am-ET" sz="4000" b="0" i="1" u="none" strike="noStrike" kern="1200" cap="none" spc="0" normalizeH="0" baseline="0" noProof="0" dirty="0">
                <a:ln>
                  <a:noFill/>
                </a:ln>
                <a:solidFill>
                  <a:srgbClr val="FFFF00"/>
                </a:solidFill>
                <a:effectLst/>
                <a:highlight>
                  <a:srgbClr val="0000FF"/>
                </a:highlight>
                <a:uLnTx/>
                <a:uFillTx/>
                <a:latin typeface="Times New Roman" panose="02020603050405020304" pitchFamily="18" charset="0"/>
                <a:ea typeface="+mj-ea"/>
                <a:cs typeface="Times New Roman" panose="02020603050405020304" pitchFamily="18" charset="0"/>
              </a:rPr>
              <a:t>የአማኝ የህይወት ልምምድ</a:t>
            </a:r>
            <a:endParaRPr lang="en-GB" sz="4000" i="1" dirty="0">
              <a:solidFill>
                <a:srgbClr val="FFFF00"/>
              </a:solidFill>
              <a:highlight>
                <a:srgbClr val="0000FF"/>
              </a:highlight>
            </a:endParaRPr>
          </a:p>
        </p:txBody>
      </p:sp>
      <p:sp>
        <p:nvSpPr>
          <p:cNvPr id="3" name="Content Placeholder 2">
            <a:extLst>
              <a:ext uri="{FF2B5EF4-FFF2-40B4-BE49-F238E27FC236}">
                <a16:creationId xmlns:a16="http://schemas.microsoft.com/office/drawing/2014/main" id="{1CC983E8-FD02-74AD-0306-267584700DE7}"/>
              </a:ext>
            </a:extLst>
          </p:cNvPr>
          <p:cNvSpPr>
            <a:spLocks noGrp="1"/>
          </p:cNvSpPr>
          <p:nvPr>
            <p:ph idx="1"/>
          </p:nvPr>
        </p:nvSpPr>
        <p:spPr/>
        <p:txBody>
          <a:bodyPr/>
          <a:lstStyle/>
          <a:p>
            <a:pPr>
              <a:lnSpc>
                <a:spcPct val="107000"/>
              </a:lnSpc>
              <a:spcAft>
                <a:spcPts val="800"/>
              </a:spcAft>
            </a:pPr>
            <a:r>
              <a:rPr lang="en-GB" sz="2800" kern="100" dirty="0" err="1">
                <a:effectLst/>
                <a:latin typeface="Nyala" panose="02000504070300020003" pitchFamily="2" charset="0"/>
                <a:ea typeface="Calibri" panose="020F0502020204030204" pitchFamily="34" charset="0"/>
                <a:cs typeface="Nyala" panose="02000504070300020003" pitchFamily="2" charset="0"/>
              </a:rPr>
              <a:t>ወደ</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ፊልጵስዩስ</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ሰዎች</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ምዕራፍ</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4</a:t>
            </a:r>
            <a:r>
              <a:rPr lang="en-GB" sz="2800" kern="100" dirty="0">
                <a:effectLst/>
                <a:latin typeface="Nyala" panose="02000504070300020003" pitchFamily="2" charset="0"/>
                <a:ea typeface="Calibri" panose="020F0502020204030204" pitchFamily="34" charset="0"/>
                <a:cs typeface="Nyala" panose="02000504070300020003" pitchFamily="2" charset="0"/>
              </a:rPr>
              <a:t>፡</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ቁልፍ</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ሃሳብ</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 </a:t>
            </a:r>
            <a:r>
              <a:rPr lang="en-GB" sz="2800" kern="100" dirty="0" err="1">
                <a:effectLst/>
                <a:latin typeface="Nyala" panose="02000504070300020003" pitchFamily="2" charset="0"/>
                <a:ea typeface="Calibri" panose="020F0502020204030204" pitchFamily="34" charset="0"/>
                <a:cs typeface="Nyala" panose="02000504070300020003" pitchFamily="2" charset="0"/>
              </a:rPr>
              <a:t>ክርስቶስ</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የአማኞች</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ብርታት</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ነው</a:t>
            </a:r>
            <a:r>
              <a:rPr lang="en-GB" sz="2800" kern="100" dirty="0">
                <a:effectLst/>
                <a:latin typeface="Nyala" panose="02000504070300020003" pitchFamily="2" charset="0"/>
                <a:ea typeface="Calibri" panose="020F0502020204030204" pitchFamily="34" charset="0"/>
                <a:cs typeface="Nyala" panose="02000504070300020003" pitchFamily="2" charset="0"/>
              </a:rPr>
              <a:t>።</a:t>
            </a:r>
            <a:endParaRPr lang="en-GB" sz="20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800" kern="100" dirty="0" err="1">
                <a:effectLst/>
                <a:latin typeface="Nyala" panose="02000504070300020003" pitchFamily="2" charset="0"/>
                <a:ea typeface="Calibri" panose="020F0502020204030204" pitchFamily="34" charset="0"/>
                <a:cs typeface="Nyala" panose="02000504070300020003" pitchFamily="2" charset="0"/>
              </a:rPr>
              <a:t>ቁልፉ</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ቁጥር</a:t>
            </a:r>
            <a:r>
              <a:rPr lang="en-GB" sz="2800" kern="100" dirty="0">
                <a:effectLst/>
                <a:latin typeface="Nyala" panose="02000504070300020003" pitchFamily="2" charset="0"/>
                <a:ea typeface="Calibri" panose="020F0502020204030204" pitchFamily="34" charset="0"/>
                <a:cs typeface="Nyala" panose="02000504070300020003" pitchFamily="2" charset="0"/>
              </a:rPr>
              <a:t>፡</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ፊልጵስዩስ</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4</a:t>
            </a:r>
            <a:r>
              <a:rPr lang="en-GB" sz="2800" kern="100" dirty="0">
                <a:effectLst/>
                <a:latin typeface="Nyala" panose="02000504070300020003" pitchFamily="2" charset="0"/>
                <a:ea typeface="Calibri" panose="020F0502020204030204" pitchFamily="34" charset="0"/>
                <a:cs typeface="Nyala" panose="02000504070300020003" pitchFamily="2" charset="0"/>
              </a:rPr>
              <a:t>፡</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13 - " </a:t>
            </a:r>
            <a:r>
              <a:rPr lang="en-GB" sz="2800" kern="100" dirty="0" err="1">
                <a:effectLst/>
                <a:latin typeface="Nyala" panose="02000504070300020003" pitchFamily="2" charset="0"/>
                <a:ea typeface="Calibri" panose="020F0502020204030204" pitchFamily="34" charset="0"/>
                <a:cs typeface="Nyala" panose="02000504070300020003" pitchFamily="2" charset="0"/>
              </a:rPr>
              <a:t>ሀይልን</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በሚሰጠኝ</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በክርስቶስ</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ሁሉን</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እችላለሁ</a:t>
            </a:r>
            <a:r>
              <a:rPr lang="en-GB" sz="2800" kern="100" dirty="0">
                <a:effectLst/>
                <a:latin typeface="Nyala" panose="02000504070300020003" pitchFamily="2" charset="0"/>
                <a:ea typeface="Calibri" panose="020F0502020204030204" pitchFamily="34" charset="0"/>
                <a:cs typeface="Nyala" panose="02000504070300020003" pitchFamily="2" charset="0"/>
              </a:rPr>
              <a:t>።</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GB" sz="20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800" kern="100" dirty="0" err="1">
                <a:effectLst/>
                <a:latin typeface="Nyala" panose="02000504070300020003" pitchFamily="2" charset="0"/>
                <a:ea typeface="Calibri" panose="020F0502020204030204" pitchFamily="34" charset="0"/>
                <a:cs typeface="Nyala" panose="02000504070300020003" pitchFamily="2" charset="0"/>
              </a:rPr>
              <a:t>ክርስቶስ</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ለአማኞች</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የሚሰጠውን</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የማበረታቻ</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ጥንካሬ</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ያጎላል</a:t>
            </a:r>
            <a:r>
              <a:rPr lang="en-GB" sz="2800" kern="100" dirty="0">
                <a:effectLst/>
                <a:latin typeface="Nyala" panose="02000504070300020003" pitchFamily="2" charset="0"/>
                <a:ea typeface="Calibri" panose="020F0502020204030204" pitchFamily="34" charset="0"/>
                <a:cs typeface="Nyala" panose="02000504070300020003" pitchFamily="2" charset="0"/>
              </a:rPr>
              <a:t>።</a:t>
            </a:r>
            <a:endParaRPr lang="en-GB" sz="20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800" kern="100" dirty="0" err="1">
                <a:effectLst/>
                <a:latin typeface="Nyala" panose="02000504070300020003" pitchFamily="2" charset="0"/>
                <a:ea typeface="Calibri" panose="020F0502020204030204" pitchFamily="34" charset="0"/>
                <a:cs typeface="Nyala" panose="02000504070300020003" pitchFamily="2" charset="0"/>
              </a:rPr>
              <a:t>ይህ</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ጭብጥ</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ትንተና</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ሐዋርያው</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ጳውሎስ</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ለፊልጵስዩስ</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ሰዎች</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በጻፈው</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መልእክቱ</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ውስጥ</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ከክርስቶስ</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አካል</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ጋር</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የክርስቲያናዊ</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ሕይወትን</a:t>
            </a:r>
            <a:r>
              <a:rPr lang="en-GB" sz="2800" kern="100" dirty="0">
                <a:effectLst/>
                <a:latin typeface="Nyala" panose="02000504070300020003" pitchFamily="2" charset="0"/>
                <a:ea typeface="Calibri" panose="020F0502020204030204" pitchFamily="34" charset="0"/>
                <a:cs typeface="Nyala" panose="02000504070300020003" pitchFamily="2" charset="0"/>
              </a:rPr>
              <a:t>፣</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አስተሳሰብን</a:t>
            </a:r>
            <a:r>
              <a:rPr lang="en-GB" sz="2800" kern="100" dirty="0">
                <a:effectLst/>
                <a:latin typeface="Nyala" panose="02000504070300020003" pitchFamily="2" charset="0"/>
                <a:ea typeface="Calibri" panose="020F0502020204030204" pitchFamily="34" charset="0"/>
                <a:cs typeface="Nyala" panose="02000504070300020003" pitchFamily="2" charset="0"/>
              </a:rPr>
              <a:t>፣</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ግቦችን</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እና</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ጥንካሬን</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ምንነት</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እንዴት</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እንደሚያጣምር</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ያሳያል</a:t>
            </a:r>
            <a:r>
              <a:rPr lang="en-GB" sz="2800" kern="100" dirty="0">
                <a:effectLst/>
                <a:latin typeface="Nyala" panose="02000504070300020003" pitchFamily="2" charset="0"/>
                <a:ea typeface="Calibri" panose="020F0502020204030204" pitchFamily="34" charset="0"/>
                <a:cs typeface="Nyala" panose="02000504070300020003" pitchFamily="2" charset="0"/>
              </a:rPr>
              <a:t>።</a:t>
            </a:r>
            <a:endParaRPr lang="en-GB" sz="20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32207244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D2B43-C0B7-91C5-4B8F-5220E6BD3368}"/>
              </a:ext>
            </a:extLst>
          </p:cNvPr>
          <p:cNvSpPr>
            <a:spLocks noGrp="1"/>
          </p:cNvSpPr>
          <p:nvPr>
            <p:ph type="title"/>
          </p:nvPr>
        </p:nvSpPr>
        <p:spPr/>
        <p:txBody>
          <a:bodyPr/>
          <a:lstStyle/>
          <a:p>
            <a:r>
              <a:rPr kumimoji="0" lang="am-ET" sz="4000" b="0" i="1" u="none" strike="noStrike" kern="1200" cap="none" spc="0" normalizeH="0" baseline="0" noProof="0" dirty="0">
                <a:ln>
                  <a:noFill/>
                </a:ln>
                <a:solidFill>
                  <a:prstClr val="black"/>
                </a:solidFill>
                <a:effectLst/>
                <a:highlight>
                  <a:srgbClr val="0000FF"/>
                </a:highlight>
                <a:uLnTx/>
                <a:uFillTx/>
                <a:latin typeface="Times New Roman" panose="02020603050405020304" pitchFamily="18" charset="0"/>
                <a:ea typeface="+mj-ea"/>
                <a:cs typeface="Times New Roman" panose="02020603050405020304" pitchFamily="18" charset="0"/>
              </a:rPr>
              <a:t>የአማኝ የህይወት ልምምድ</a:t>
            </a:r>
            <a:endParaRPr lang="en-GB" dirty="0"/>
          </a:p>
        </p:txBody>
      </p:sp>
      <p:sp>
        <p:nvSpPr>
          <p:cNvPr id="3" name="Content Placeholder 2">
            <a:extLst>
              <a:ext uri="{FF2B5EF4-FFF2-40B4-BE49-F238E27FC236}">
                <a16:creationId xmlns:a16="http://schemas.microsoft.com/office/drawing/2014/main" id="{9B934450-BBBB-FEF4-EFE2-EA5BD5E2F28E}"/>
              </a:ext>
            </a:extLst>
          </p:cNvPr>
          <p:cNvSpPr>
            <a:spLocks noGrp="1"/>
          </p:cNvSpPr>
          <p:nvPr>
            <p:ph idx="1"/>
          </p:nvPr>
        </p:nvSpPr>
        <p:spPr/>
        <p:txBody>
          <a:bodyPr/>
          <a:lstStyle/>
          <a:p>
            <a:pPr marL="0" indent="0">
              <a:buNone/>
            </a:pPr>
            <a:endParaRPr lang="en-GB" dirty="0"/>
          </a:p>
        </p:txBody>
      </p:sp>
      <p:sp>
        <p:nvSpPr>
          <p:cNvPr id="5" name="TextBox 4">
            <a:extLst>
              <a:ext uri="{FF2B5EF4-FFF2-40B4-BE49-F238E27FC236}">
                <a16:creationId xmlns:a16="http://schemas.microsoft.com/office/drawing/2014/main" id="{5A847914-5A69-4729-3AE3-A64F680226DD}"/>
              </a:ext>
            </a:extLst>
          </p:cNvPr>
          <p:cNvSpPr txBox="1"/>
          <p:nvPr/>
        </p:nvSpPr>
        <p:spPr>
          <a:xfrm>
            <a:off x="3048000" y="2305616"/>
            <a:ext cx="8305800" cy="1815882"/>
          </a:xfrm>
          <a:prstGeom prst="rect">
            <a:avLst/>
          </a:prstGeom>
          <a:noFill/>
        </p:spPr>
        <p:txBody>
          <a:bodyPr wrap="square">
            <a:spAutoFit/>
          </a:bodyPr>
          <a:lstStyle/>
          <a:p>
            <a:r>
              <a:rPr kumimoji="0" lang="en-GB" sz="2800" b="0" i="0" u="none" strike="noStrike" kern="100" cap="none" spc="0" normalizeH="0" baseline="0" noProof="0" dirty="0">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ታሪካዊ</a:t>
            </a:r>
            <a:r>
              <a:rPr kumimoji="0" lang="en-GB" sz="28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sz="2800"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ዳራ</a:t>
            </a:r>
            <a:br>
              <a:rPr kumimoji="0" lang="en-GB" sz="28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br>
            <a:r>
              <a:rPr kumimoji="0" lang="en-GB" sz="28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sz="2800"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የፊልጵስዩስ</a:t>
            </a:r>
            <a:r>
              <a:rPr kumimoji="0" lang="en-GB" sz="28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sz="2800"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ከተማ</a:t>
            </a:r>
            <a:r>
              <a:rPr kumimoji="0" lang="en-GB" sz="28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sz="2800"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ከኤሽያን</a:t>
            </a:r>
            <a:r>
              <a:rPr kumimoji="0" lang="en-GB" sz="28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sz="2800"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ባህር</a:t>
            </a:r>
            <a:r>
              <a:rPr kumimoji="0" lang="en-GB" sz="28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16</a:t>
            </a:r>
            <a:r>
              <a:rPr kumimoji="0" lang="am-ET" sz="28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sz="2800"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ኪሎምትር</a:t>
            </a:r>
            <a:r>
              <a:rPr kumimoji="0" lang="en-GB" sz="28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sz="2800"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ገባ</a:t>
            </a:r>
            <a:r>
              <a:rPr kumimoji="0" lang="en-GB" sz="28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sz="2800"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ብሎ</a:t>
            </a:r>
            <a:r>
              <a:rPr kumimoji="0" lang="en-GB" sz="28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sz="2800"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በስተምስራቅ</a:t>
            </a:r>
            <a:r>
              <a:rPr kumimoji="0" lang="en-GB" sz="28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sz="2800"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በኩል</a:t>
            </a:r>
            <a:r>
              <a:rPr kumimoji="0" lang="en-GB" sz="28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sz="2800"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በመቄዶ</a:t>
            </a:r>
            <a:r>
              <a:rPr kumimoji="0" lang="am-ET" sz="2800" b="0" i="0" u="none" strike="noStrike" kern="100" cap="none" spc="0" normalizeH="0" baseline="0" noProof="0" dirty="0">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ንያ </a:t>
            </a:r>
            <a:r>
              <a:rPr kumimoji="0" lang="en-GB" sz="2800"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ግዛት</a:t>
            </a:r>
            <a:r>
              <a:rPr kumimoji="0" lang="en-GB" sz="28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sz="2800"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ሲሆን</a:t>
            </a:r>
            <a:r>
              <a:rPr kumimoji="0" lang="en-GB" sz="28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sz="2800"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የከተማዋ</a:t>
            </a:r>
            <a:r>
              <a:rPr kumimoji="0" lang="en-GB" sz="28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sz="2800"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ስያሜዋን</a:t>
            </a:r>
            <a:r>
              <a:rPr kumimoji="0" lang="en-GB" sz="28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sz="2800"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ያገነችው</a:t>
            </a:r>
            <a:r>
              <a:rPr kumimoji="0" lang="en-GB" sz="28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sz="2800"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በታላቁ</a:t>
            </a:r>
            <a:r>
              <a:rPr kumimoji="0" lang="en-GB" sz="28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sz="2800"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እስክንድር</a:t>
            </a:r>
            <a:r>
              <a:rPr kumimoji="0" lang="en-GB" sz="28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sz="2800"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አባት</a:t>
            </a:r>
            <a:r>
              <a:rPr kumimoji="0" lang="en-GB" sz="28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sz="2800"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በዳግማዊ</a:t>
            </a:r>
            <a:r>
              <a:rPr kumimoji="0" lang="en-GB" sz="28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sz="2800"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ፊልጶስ</a:t>
            </a:r>
            <a:r>
              <a:rPr kumimoji="0" lang="en-GB" sz="28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sz="2800"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ስም</a:t>
            </a:r>
            <a:r>
              <a:rPr kumimoji="0" lang="en-GB" sz="28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sz="2800"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ነው</a:t>
            </a:r>
            <a:r>
              <a:rPr kumimoji="0" lang="en-GB" sz="28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sz="2800" b="0" i="0" u="none" strike="noStrike" kern="100" cap="none" spc="0" normalizeH="0" baseline="0" noProof="0" dirty="0">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a:t>
            </a:r>
            <a:endParaRPr lang="en-GB" dirty="0"/>
          </a:p>
        </p:txBody>
      </p:sp>
    </p:spTree>
    <p:extLst>
      <p:ext uri="{BB962C8B-B14F-4D97-AF65-F5344CB8AC3E}">
        <p14:creationId xmlns:p14="http://schemas.microsoft.com/office/powerpoint/2010/main" val="32711500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lowchart: Document 8">
            <a:extLst>
              <a:ext uri="{FF2B5EF4-FFF2-40B4-BE49-F238E27FC236}">
                <a16:creationId xmlns:a16="http://schemas.microsoft.com/office/drawing/2014/main" id="{D12DDE76-C203-4047-9998-63900085B5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8175" y="0"/>
            <a:ext cx="3248025" cy="3400426"/>
          </a:xfrm>
          <a:prstGeom prst="flowChartDocumen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F9D4D1F-77BD-FE0E-F215-564C6BB4F2DA}"/>
              </a:ext>
            </a:extLst>
          </p:cNvPr>
          <p:cNvSpPr>
            <a:spLocks noGrp="1"/>
          </p:cNvSpPr>
          <p:nvPr>
            <p:ph type="title"/>
          </p:nvPr>
        </p:nvSpPr>
        <p:spPr>
          <a:xfrm>
            <a:off x="838200" y="171161"/>
            <a:ext cx="2492829" cy="2397867"/>
          </a:xfrm>
        </p:spPr>
        <p:txBody>
          <a:bodyPr vert="horz" lIns="91440" tIns="45720" rIns="91440" bIns="45720" rtlCol="0" anchor="ctr">
            <a:normAutofit/>
          </a:bodyPr>
          <a:lstStyle/>
          <a:p>
            <a:r>
              <a:rPr lang="en-US" sz="3200" kern="1200" dirty="0">
                <a:solidFill>
                  <a:srgbClr val="FFFFFF"/>
                </a:solidFill>
                <a:latin typeface="+mj-lt"/>
                <a:ea typeface="+mj-ea"/>
                <a:cs typeface="+mj-cs"/>
              </a:rPr>
              <a:t>Paul mission to Philippians</a:t>
            </a:r>
          </a:p>
        </p:txBody>
      </p:sp>
      <p:pic>
        <p:nvPicPr>
          <p:cNvPr id="4" name="Content Placeholder 3">
            <a:extLst>
              <a:ext uri="{FF2B5EF4-FFF2-40B4-BE49-F238E27FC236}">
                <a16:creationId xmlns:a16="http://schemas.microsoft.com/office/drawing/2014/main" id="{5EC3061C-2838-90D8-214D-D25DAAFECCF8}"/>
              </a:ext>
            </a:extLst>
          </p:cNvPr>
          <p:cNvPicPr>
            <a:picLocks noGrp="1"/>
          </p:cNvPicPr>
          <p:nvPr>
            <p:ph idx="1"/>
          </p:nvPr>
        </p:nvPicPr>
        <p:blipFill>
          <a:blip r:embed="rId2"/>
          <a:stretch>
            <a:fillRect/>
          </a:stretch>
        </p:blipFill>
        <p:spPr>
          <a:xfrm>
            <a:off x="3733800" y="348343"/>
            <a:ext cx="8305800" cy="6270172"/>
          </a:xfrm>
          <a:prstGeom prst="rect">
            <a:avLst/>
          </a:prstGeom>
        </p:spPr>
      </p:pic>
    </p:spTree>
    <p:extLst>
      <p:ext uri="{BB962C8B-B14F-4D97-AF65-F5344CB8AC3E}">
        <p14:creationId xmlns:p14="http://schemas.microsoft.com/office/powerpoint/2010/main" val="5313646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F63654-5391-8780-4F5B-80D1F7FF04B3}"/>
              </a:ext>
            </a:extLst>
          </p:cNvPr>
          <p:cNvSpPr>
            <a:spLocks noGrp="1"/>
          </p:cNvSpPr>
          <p:nvPr>
            <p:ph type="title"/>
          </p:nvPr>
        </p:nvSpPr>
        <p:spPr>
          <a:xfrm>
            <a:off x="838200" y="278040"/>
            <a:ext cx="10515600" cy="1325563"/>
          </a:xfrm>
        </p:spPr>
        <p:txBody>
          <a:bodyPr>
            <a:normAutofit/>
          </a:bodyPr>
          <a:lstStyle/>
          <a:p>
            <a:r>
              <a:rPr kumimoji="0" lang="en-GB" sz="40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am-ET" sz="4000" b="0" i="1" u="none" strike="noStrike" kern="1200" cap="none" spc="0" normalizeH="0" baseline="0" noProof="0" dirty="0">
                <a:ln>
                  <a:noFill/>
                </a:ln>
                <a:solidFill>
                  <a:prstClr val="black"/>
                </a:solidFill>
                <a:effectLst/>
                <a:highlight>
                  <a:srgbClr val="0000FF"/>
                </a:highlight>
                <a:uLnTx/>
                <a:uFillTx/>
                <a:latin typeface="Times New Roman" panose="02020603050405020304" pitchFamily="18" charset="0"/>
                <a:ea typeface="+mj-ea"/>
                <a:cs typeface="Times New Roman" panose="02020603050405020304" pitchFamily="18" charset="0"/>
              </a:rPr>
              <a:t>የአማኝ የህይወት ልምምድ </a:t>
            </a:r>
            <a:endParaRPr lang="en-GB" sz="4000" i="1" dirty="0">
              <a:highlight>
                <a:srgbClr val="0000FF"/>
              </a:highlight>
            </a:endParaRPr>
          </a:p>
        </p:txBody>
      </p:sp>
      <p:sp>
        <p:nvSpPr>
          <p:cNvPr id="3" name="Content Placeholder 2">
            <a:extLst>
              <a:ext uri="{FF2B5EF4-FFF2-40B4-BE49-F238E27FC236}">
                <a16:creationId xmlns:a16="http://schemas.microsoft.com/office/drawing/2014/main" id="{8D7CDB94-C14E-0D24-9E3A-3DADB37F3D44}"/>
              </a:ext>
            </a:extLst>
          </p:cNvPr>
          <p:cNvSpPr>
            <a:spLocks noGrp="1"/>
          </p:cNvSpPr>
          <p:nvPr>
            <p:ph idx="1"/>
          </p:nvPr>
        </p:nvSpPr>
        <p:spPr/>
        <p:txBody>
          <a:bodyPr>
            <a:normAutofit lnSpcReduction="10000"/>
          </a:bodyPr>
          <a:lstStyle/>
          <a:p>
            <a:r>
              <a:rPr kumimoji="0" lang="en-GB"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በአዲስ</a:t>
            </a:r>
            <a:r>
              <a:rPr kumimoji="0" lang="en-GB"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ኪዳን</a:t>
            </a:r>
            <a:r>
              <a:rPr kumimoji="0" lang="en-GB"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ዘመንና</a:t>
            </a:r>
            <a:r>
              <a:rPr kumimoji="0" lang="en-GB"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ሀዋሪው</a:t>
            </a:r>
            <a:r>
              <a:rPr kumimoji="0" lang="en-GB"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ጳውሎስ</a:t>
            </a:r>
            <a:r>
              <a:rPr kumimoji="0" lang="en-GB"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በሚያገለግልበት</a:t>
            </a:r>
            <a:r>
              <a:rPr kumimoji="0" lang="en-GB"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ዘምን</a:t>
            </a:r>
            <a:r>
              <a:rPr kumimoji="0" lang="en-GB"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የሮም</a:t>
            </a:r>
            <a:r>
              <a:rPr kumimoji="0" lang="en-GB"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ወታደር</a:t>
            </a:r>
            <a:r>
              <a:rPr kumimoji="0" lang="en-GB"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የሰፈረባት</a:t>
            </a:r>
            <a:r>
              <a:rPr kumimoji="0" lang="en-GB"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ከተማ</a:t>
            </a:r>
            <a:r>
              <a:rPr kumimoji="0" lang="en-GB"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ነበረች</a:t>
            </a:r>
            <a:r>
              <a:rPr kumimoji="0" lang="en-GB" b="0" i="0" u="none" strike="noStrike" kern="100" cap="none" spc="0" normalizeH="0" baseline="0" noProof="0" dirty="0">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a:t>
            </a:r>
            <a:br>
              <a:rPr kumimoji="0" lang="en-GB"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br>
            <a:r>
              <a:rPr kumimoji="0" lang="en-GB"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ቤተክርስቲያኗ</a:t>
            </a:r>
            <a:r>
              <a:rPr kumimoji="0" lang="en-GB"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የተመሰረተችው</a:t>
            </a:r>
            <a:r>
              <a:rPr kumimoji="0" lang="en-GB"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ሐዋ</a:t>
            </a:r>
            <a:r>
              <a:rPr kumimoji="0" lang="en-GB"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ስራ</a:t>
            </a:r>
            <a:r>
              <a:rPr kumimoji="0" lang="en-GB"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16</a:t>
            </a:r>
            <a:r>
              <a:rPr kumimoji="0" lang="en-GB" b="0" i="0" u="none" strike="noStrike" kern="100" cap="none" spc="0" normalizeH="0" baseline="0" noProof="0" dirty="0">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a:t>
            </a:r>
            <a:r>
              <a:rPr kumimoji="0" lang="en-GB"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- 9-40 </a:t>
            </a:r>
            <a:r>
              <a:rPr kumimoji="0" lang="en-GB"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ላይ</a:t>
            </a:r>
            <a:r>
              <a:rPr kumimoji="0" lang="en-GB"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እንደምናገኘው</a:t>
            </a:r>
            <a:r>
              <a:rPr kumimoji="0" lang="en-GB"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ሐዋርያው</a:t>
            </a:r>
            <a:r>
              <a:rPr kumimoji="0" lang="en-GB"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ጳውሎስ</a:t>
            </a:r>
            <a:r>
              <a:rPr kumimoji="0" lang="en-GB"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በጢሮአዳ</a:t>
            </a:r>
            <a:r>
              <a:rPr kumimoji="0" lang="en-GB"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ለታየው</a:t>
            </a:r>
            <a:r>
              <a:rPr kumimoji="0" lang="en-GB"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ራዕይ</a:t>
            </a:r>
            <a:r>
              <a:rPr kumimoji="0" lang="en-GB"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ምላሽ</a:t>
            </a:r>
            <a:r>
              <a:rPr kumimoji="0" lang="en-GB"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ለመስጠት</a:t>
            </a:r>
            <a:r>
              <a:rPr kumimoji="0" lang="en-GB"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ነው</a:t>
            </a:r>
            <a:r>
              <a:rPr kumimoji="0" lang="en-GB"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b="0" i="0" u="none" strike="noStrike" kern="100" cap="none" spc="0" normalizeH="0" baseline="0" noProof="0" dirty="0">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a:t>
            </a:r>
            <a:r>
              <a:rPr kumimoji="0" lang="en-GB"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ይህም</a:t>
            </a:r>
            <a:r>
              <a:rPr kumimoji="0" lang="en-GB"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ሐዋርያው</a:t>
            </a:r>
            <a:r>
              <a:rPr kumimoji="0" lang="en-GB"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ከሌሎች</a:t>
            </a:r>
            <a:r>
              <a:rPr kumimoji="0" lang="en-GB"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የወንግል</a:t>
            </a:r>
            <a:r>
              <a:rPr kumimoji="0" lang="en-GB"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ባልደረቦቹ</a:t>
            </a:r>
            <a:r>
              <a:rPr kumimoji="0" lang="en-GB"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እንደ</a:t>
            </a:r>
            <a:r>
              <a:rPr kumimoji="0" lang="en-GB"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ሲላስ</a:t>
            </a:r>
            <a:r>
              <a:rPr kumimoji="0" lang="en-GB"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ጢሞቴዎስ</a:t>
            </a:r>
            <a:r>
              <a:rPr kumimoji="0" lang="en-GB" b="0" i="0" u="none" strike="noStrike" kern="100" cap="none" spc="0" normalizeH="0" baseline="0" noProof="0" dirty="0">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a:t>
            </a:r>
            <a:r>
              <a:rPr kumimoji="0" lang="en-GB"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ሉቃስ</a:t>
            </a:r>
            <a:r>
              <a:rPr kumimoji="0" lang="en-GB"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ያሉትን</a:t>
            </a:r>
            <a:r>
              <a:rPr kumimoji="0" lang="en-GB"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b="0" i="0" u="none" strike="noStrike" kern="100" cap="none" spc="0" normalizeH="0" baseline="0" noProof="0" dirty="0">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ያ</a:t>
            </a:r>
            <a:r>
              <a:rPr kumimoji="0" lang="am-ET" b="0" i="0" u="none" strike="noStrike" kern="100" cap="none" spc="0" normalizeH="0" baseline="0" noProof="0" dirty="0">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ጠ</a:t>
            </a:r>
            <a:r>
              <a:rPr kumimoji="0" lang="en-GB"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ቃልላል</a:t>
            </a:r>
            <a:r>
              <a:rPr kumimoji="0" lang="en-GB" b="0" i="0" u="none" strike="noStrike" kern="100" cap="none" spc="0" normalizeH="0" baseline="0" noProof="0" dirty="0">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a:t>
            </a:r>
            <a:r>
              <a:rPr kumimoji="0" lang="en-GB"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endParaRPr kumimoji="0" lang="am-ET"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br>
              <a:rPr kumimoji="0" lang="en-GB"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br>
            <a:r>
              <a:rPr kumimoji="0" lang="en-GB"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የተጻፈበት</a:t>
            </a:r>
            <a:r>
              <a:rPr kumimoji="0" lang="en-GB"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ዓላማ</a:t>
            </a:r>
            <a:r>
              <a:rPr kumimoji="0" lang="en-GB" b="0" i="0" u="none" strike="noStrike" kern="100" cap="none" spc="0" normalizeH="0" baseline="0" noProof="0" dirty="0">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a:t>
            </a:r>
            <a:r>
              <a:rPr kumimoji="0" lang="en-GB"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ሓዋርያው</a:t>
            </a:r>
            <a:r>
              <a:rPr kumimoji="0" lang="en-GB"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ጳውሎስ</a:t>
            </a:r>
            <a:r>
              <a:rPr kumimoji="0" lang="en-GB"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በሮም</a:t>
            </a:r>
            <a:r>
              <a:rPr kumimoji="0" lang="en-GB"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እስር</a:t>
            </a:r>
            <a:r>
              <a:rPr kumimoji="0" lang="en-GB"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ቤት</a:t>
            </a:r>
            <a:r>
              <a:rPr kumimoji="0" lang="en-GB"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በነበረበት</a:t>
            </a:r>
            <a:r>
              <a:rPr kumimoji="0" lang="en-GB"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ወቅት</a:t>
            </a:r>
            <a:r>
              <a:rPr kumimoji="0" lang="en-GB"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የፊልጵስዩስ</a:t>
            </a:r>
            <a:r>
              <a:rPr kumimoji="0" lang="en-GB"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አማኞች</a:t>
            </a:r>
            <a:r>
              <a:rPr kumimoji="0" lang="en-GB"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በአፍሮዲጡ</a:t>
            </a:r>
            <a:r>
              <a:rPr kumimoji="0" lang="en-GB"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በኩል</a:t>
            </a:r>
            <a:r>
              <a:rPr kumimoji="0" lang="en-GB"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ለላኩለት</a:t>
            </a:r>
            <a:r>
              <a:rPr kumimoji="0" lang="en-GB"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የልግስና</a:t>
            </a:r>
            <a:r>
              <a:rPr kumimoji="0" lang="en-GB"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ስጦታ</a:t>
            </a:r>
            <a:r>
              <a:rPr kumimoji="0" lang="en-GB"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እነሱን</a:t>
            </a:r>
            <a:r>
              <a:rPr kumimoji="0" lang="en-GB"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ለማመስገንና</a:t>
            </a:r>
            <a:r>
              <a:rPr kumimoji="0" lang="en-GB"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አሁን</a:t>
            </a:r>
            <a:r>
              <a:rPr kumimoji="0" lang="en-GB"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ያለበትን</a:t>
            </a:r>
            <a:r>
              <a:rPr kumimoji="0" lang="en-GB"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ሁኔታ</a:t>
            </a:r>
            <a:r>
              <a:rPr kumimoji="0" lang="en-GB"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ለማሳወቅ</a:t>
            </a:r>
            <a:r>
              <a:rPr kumimoji="0" lang="en-GB"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ነው</a:t>
            </a:r>
            <a:r>
              <a:rPr kumimoji="0" lang="en-GB" b="0" i="0" u="none" strike="noStrike" kern="100" cap="none" spc="0" normalizeH="0" baseline="0" noProof="0" dirty="0">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a:t>
            </a:r>
            <a:r>
              <a:rPr kumimoji="0" lang="en-GB"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(4</a:t>
            </a:r>
            <a:r>
              <a:rPr kumimoji="0" lang="en-GB" b="0" i="0" u="none" strike="noStrike" kern="100" cap="none" spc="0" normalizeH="0" baseline="0" noProof="0" dirty="0">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a:t>
            </a:r>
            <a:r>
              <a:rPr kumimoji="0" lang="en-GB"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14- 19) (2</a:t>
            </a:r>
            <a:r>
              <a:rPr kumimoji="0" lang="en-GB" b="0" i="0" u="none" strike="noStrike" kern="100" cap="none" spc="0" normalizeH="0" baseline="0" noProof="0" dirty="0">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a:t>
            </a:r>
            <a:r>
              <a:rPr kumimoji="0" lang="en-GB"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25-30)</a:t>
            </a:r>
            <a:br>
              <a:rPr kumimoji="0" lang="en-GB"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br>
            <a:r>
              <a:rPr kumimoji="0" lang="en-GB"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j-cs"/>
              </a:rPr>
              <a:t> </a:t>
            </a:r>
            <a:r>
              <a:rPr kumimoji="0" lang="en-GB" b="0" i="0" u="none" strike="noStrike" kern="12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በተጨማሪ</a:t>
            </a:r>
            <a:r>
              <a:rPr kumimoji="0" lang="en-GB"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j-cs"/>
              </a:rPr>
              <a:t> </a:t>
            </a:r>
            <a:r>
              <a:rPr kumimoji="0" lang="en-GB" b="0" i="0" u="none" strike="noStrike" kern="12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በቀሪው</a:t>
            </a:r>
            <a:r>
              <a:rPr kumimoji="0" lang="en-GB"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j-cs"/>
              </a:rPr>
              <a:t> </a:t>
            </a:r>
            <a:r>
              <a:rPr kumimoji="0" lang="en-GB" b="0" i="0" u="none" strike="noStrike" kern="12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የህይወት</a:t>
            </a:r>
            <a:r>
              <a:rPr kumimoji="0" lang="en-GB"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j-cs"/>
              </a:rPr>
              <a:t> </a:t>
            </a:r>
            <a:r>
              <a:rPr kumimoji="0" lang="en-GB" b="0" i="0" u="none" strike="noStrike" kern="12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ጉዞአቸው</a:t>
            </a:r>
            <a:r>
              <a:rPr kumimoji="0" lang="en-GB"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j-cs"/>
              </a:rPr>
              <a:t> </a:t>
            </a:r>
            <a:r>
              <a:rPr kumimoji="0" lang="en-GB" b="0" i="0" u="none" strike="noStrike" kern="12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በአንድነት</a:t>
            </a:r>
            <a:r>
              <a:rPr kumimoji="0" lang="en-GB"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j-cs"/>
              </a:rPr>
              <a:t> </a:t>
            </a:r>
            <a:r>
              <a:rPr kumimoji="0" lang="en-GB" b="0" i="0" u="none" strike="noStrike" kern="12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በትህትና</a:t>
            </a:r>
            <a:r>
              <a:rPr kumimoji="0" lang="en-GB"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j-cs"/>
              </a:rPr>
              <a:t> </a:t>
            </a:r>
            <a:r>
              <a:rPr kumimoji="0" lang="en-GB" b="0" i="0" u="none" strike="noStrike" kern="12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በህብረትና</a:t>
            </a:r>
            <a:r>
              <a:rPr kumimoji="0" lang="en-GB"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j-cs"/>
              </a:rPr>
              <a:t> </a:t>
            </a:r>
            <a:r>
              <a:rPr kumimoji="0" lang="en-GB" b="0" i="0" u="none" strike="noStrike" kern="12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በሰላም</a:t>
            </a:r>
            <a:r>
              <a:rPr kumimoji="0" lang="en-GB"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j-cs"/>
              </a:rPr>
              <a:t> </a:t>
            </a:r>
            <a:r>
              <a:rPr kumimoji="0" lang="en-GB" b="0" i="0" u="none" strike="noStrike" kern="12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በመኖር</a:t>
            </a:r>
            <a:r>
              <a:rPr kumimoji="0" lang="en-GB"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j-cs"/>
              </a:rPr>
              <a:t> </a:t>
            </a:r>
            <a:r>
              <a:rPr kumimoji="0" lang="en-GB" b="0" i="0" u="none" strike="noStrike" kern="12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ጌታን</a:t>
            </a:r>
            <a:r>
              <a:rPr kumimoji="0" lang="en-GB"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j-cs"/>
              </a:rPr>
              <a:t> </a:t>
            </a:r>
            <a:r>
              <a:rPr kumimoji="0" lang="en-GB" b="0" i="0" u="none" strike="noStrike" kern="12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በሚገባ</a:t>
            </a:r>
            <a:r>
              <a:rPr kumimoji="0" lang="en-GB"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j-cs"/>
              </a:rPr>
              <a:t> </a:t>
            </a:r>
            <a:r>
              <a:rPr kumimoji="0" lang="en-GB" b="0" i="0" u="none" strike="noStrike" kern="12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ለማወቅ</a:t>
            </a:r>
            <a:r>
              <a:rPr kumimoji="0" lang="en-GB"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j-cs"/>
              </a:rPr>
              <a:t> </a:t>
            </a:r>
            <a:r>
              <a:rPr kumimoji="0" lang="en-GB" b="0" i="0" u="none" strike="noStrike" kern="12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ይተጉ</a:t>
            </a:r>
            <a:r>
              <a:rPr kumimoji="0" lang="en-GB"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j-cs"/>
              </a:rPr>
              <a:t> </a:t>
            </a:r>
            <a:r>
              <a:rPr kumimoji="0" lang="en-GB" b="0" i="0" u="none" strike="noStrike" kern="12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ዘንድ</a:t>
            </a:r>
            <a:r>
              <a:rPr kumimoji="0" lang="en-GB"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j-cs"/>
              </a:rPr>
              <a:t> </a:t>
            </a:r>
            <a:r>
              <a:rPr kumimoji="0" lang="en-GB" b="0" i="0" u="none" strike="noStrike" kern="12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እነርሱን</a:t>
            </a:r>
            <a:r>
              <a:rPr kumimoji="0" lang="en-GB"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j-cs"/>
              </a:rPr>
              <a:t> </a:t>
            </a:r>
            <a:r>
              <a:rPr kumimoji="0" lang="en-GB" b="0" i="0" u="none" strike="noStrike" kern="12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ለማበረታታት</a:t>
            </a:r>
            <a:r>
              <a:rPr kumimoji="0" lang="en-GB"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j-cs"/>
              </a:rPr>
              <a:t> </a:t>
            </a:r>
            <a:r>
              <a:rPr kumimoji="0" lang="en-GB" b="0" i="0" u="none" strike="noStrike" kern="12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ጭምር</a:t>
            </a:r>
            <a:r>
              <a:rPr kumimoji="0" lang="en-GB"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j-cs"/>
              </a:rPr>
              <a:t> </a:t>
            </a:r>
            <a:r>
              <a:rPr kumimoji="0" lang="en-GB" b="0" i="0" u="none" strike="noStrike" kern="1200" cap="none" spc="0" normalizeH="0" baseline="0" noProof="0" dirty="0">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ነ</a:t>
            </a:r>
            <a:r>
              <a:rPr lang="am-ET" dirty="0">
                <a:solidFill>
                  <a:prstClr val="black"/>
                </a:solidFill>
                <a:latin typeface="Nyala" panose="02000504070300020003" pitchFamily="2" charset="0"/>
                <a:ea typeface="Calibri" panose="020F0502020204030204" pitchFamily="34" charset="0"/>
                <a:cs typeface="Nyala" panose="02000504070300020003" pitchFamily="2" charset="0"/>
              </a:rPr>
              <a:t>ው</a:t>
            </a:r>
            <a:r>
              <a:rPr kumimoji="0" lang="en-GB" sz="12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j-cs"/>
              </a:rPr>
              <a:t> </a:t>
            </a:r>
            <a:endParaRPr lang="en-GB" dirty="0"/>
          </a:p>
        </p:txBody>
      </p:sp>
    </p:spTree>
    <p:extLst>
      <p:ext uri="{BB962C8B-B14F-4D97-AF65-F5344CB8AC3E}">
        <p14:creationId xmlns:p14="http://schemas.microsoft.com/office/powerpoint/2010/main" val="12378327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DF0C81-4AFA-73DC-F3FA-88B2FB7A8F51}"/>
              </a:ext>
            </a:extLst>
          </p:cNvPr>
          <p:cNvSpPr>
            <a:spLocks noGrp="1"/>
          </p:cNvSpPr>
          <p:nvPr>
            <p:ph type="title"/>
          </p:nvPr>
        </p:nvSpPr>
        <p:spPr/>
        <p:txBody>
          <a:bodyPr/>
          <a:lstStyle/>
          <a:p>
            <a:r>
              <a:rPr kumimoji="0" lang="en-GB" sz="12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am-ET" sz="4000" b="0" i="1" u="none" strike="noStrike" kern="1200" cap="none" spc="0" normalizeH="0" baseline="0" noProof="0" dirty="0">
                <a:ln>
                  <a:noFill/>
                </a:ln>
                <a:solidFill>
                  <a:prstClr val="black"/>
                </a:solidFill>
                <a:effectLst/>
                <a:highlight>
                  <a:srgbClr val="0000FF"/>
                </a:highlight>
                <a:uLnTx/>
                <a:uFillTx/>
                <a:latin typeface="Times New Roman" panose="02020603050405020304" pitchFamily="18" charset="0"/>
                <a:ea typeface="+mj-ea"/>
                <a:cs typeface="Times New Roman" panose="02020603050405020304" pitchFamily="18" charset="0"/>
              </a:rPr>
              <a:t>የአማኝ የህይወት ልምምድ </a:t>
            </a:r>
            <a:endParaRPr lang="en-GB" sz="4000" i="1" dirty="0">
              <a:highlight>
                <a:srgbClr val="0000FF"/>
              </a:highlight>
            </a:endParaRPr>
          </a:p>
        </p:txBody>
      </p:sp>
      <p:sp>
        <p:nvSpPr>
          <p:cNvPr id="3" name="Content Placeholder 2">
            <a:extLst>
              <a:ext uri="{FF2B5EF4-FFF2-40B4-BE49-F238E27FC236}">
                <a16:creationId xmlns:a16="http://schemas.microsoft.com/office/drawing/2014/main" id="{F6B109EF-6F48-A4C2-C274-FA8577F1B86A}"/>
              </a:ext>
            </a:extLst>
          </p:cNvPr>
          <p:cNvSpPr>
            <a:spLocks noGrp="1"/>
          </p:cNvSpPr>
          <p:nvPr>
            <p:ph idx="1"/>
          </p:nvPr>
        </p:nvSpPr>
        <p:spPr>
          <a:xfrm>
            <a:off x="838200" y="1360714"/>
            <a:ext cx="10515600" cy="5497286"/>
          </a:xfrm>
        </p:spPr>
        <p:txBody>
          <a:bodyPr>
            <a:normAutofit/>
          </a:bodyPr>
          <a:lstStyle/>
          <a:p>
            <a:pPr>
              <a:lnSpc>
                <a:spcPct val="107000"/>
              </a:lnSpc>
              <a:spcAft>
                <a:spcPts val="800"/>
              </a:spcAft>
            </a:pPr>
            <a:r>
              <a:rPr lang="en-GB" sz="2800" kern="100" dirty="0" err="1">
                <a:effectLst/>
                <a:latin typeface="Nyala" panose="02000504070300020003" pitchFamily="2" charset="0"/>
                <a:ea typeface="Calibri" panose="020F0502020204030204" pitchFamily="34" charset="0"/>
                <a:cs typeface="Nyala" panose="02000504070300020003" pitchFamily="2" charset="0"/>
              </a:rPr>
              <a:t>የመልእክቱ</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ልዩ</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ገጽታ</a:t>
            </a:r>
            <a:r>
              <a:rPr lang="en-GB" sz="2800" kern="100" dirty="0">
                <a:effectLst/>
                <a:latin typeface="Nyala" panose="02000504070300020003" pitchFamily="2" charset="0"/>
                <a:ea typeface="Calibri" panose="020F0502020204030204" pitchFamily="34" charset="0"/>
                <a:cs typeface="Nyala" panose="02000504070300020003" pitchFamily="2" charset="0"/>
              </a:rPr>
              <a:t>፡</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ይህ</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መልእክት</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አምስት</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ልዩልዩ</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ገጽታዎች</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አሉት</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GB" sz="20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1. </a:t>
            </a:r>
            <a:r>
              <a:rPr lang="en-GB" sz="2800" kern="100" dirty="0" err="1">
                <a:effectLst/>
                <a:latin typeface="Nyala" panose="02000504070300020003" pitchFamily="2" charset="0"/>
                <a:ea typeface="Calibri" panose="020F0502020204030204" pitchFamily="34" charset="0"/>
                <a:cs typeface="Nyala" panose="02000504070300020003" pitchFamily="2" charset="0"/>
              </a:rPr>
              <a:t>ሐዋርያው</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ጳውሎስ</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ከፊልጵስዩስ</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አማኞች</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ጋር</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ያለውን</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የቀረበ</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ግንኙነት</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ያሳያል</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GB" sz="20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2. </a:t>
            </a:r>
            <a:r>
              <a:rPr lang="en-GB" sz="2800" kern="100" dirty="0" err="1">
                <a:effectLst/>
                <a:latin typeface="Nyala" panose="02000504070300020003" pitchFamily="2" charset="0"/>
                <a:ea typeface="Calibri" panose="020F0502020204030204" pitchFamily="34" charset="0"/>
                <a:cs typeface="Nyala" panose="02000504070300020003" pitchFamily="2" charset="0"/>
              </a:rPr>
              <a:t>ክርስቶስን</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ማዕከል</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ያደረገ</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መልእክትና</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ሐዋርያውም</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ራሱ</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ከክርስቶስ</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ጋር</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ያለውን</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ግንኙነት</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ያሳያል</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(1</a:t>
            </a:r>
            <a:r>
              <a:rPr lang="en-GB" sz="2800" kern="100" dirty="0">
                <a:effectLst/>
                <a:latin typeface="Nyala" panose="02000504070300020003" pitchFamily="2" charset="0"/>
                <a:ea typeface="Calibri" panose="020F0502020204030204" pitchFamily="34" charset="0"/>
                <a:cs typeface="Nyala" panose="02000504070300020003" pitchFamily="2" charset="0"/>
              </a:rPr>
              <a:t>፡</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21 3</a:t>
            </a:r>
            <a:r>
              <a:rPr lang="en-GB" sz="2800" kern="100" dirty="0">
                <a:effectLst/>
                <a:latin typeface="Nyala" panose="02000504070300020003" pitchFamily="2" charset="0"/>
                <a:ea typeface="Calibri" panose="020F0502020204030204" pitchFamily="34" charset="0"/>
                <a:cs typeface="Nyala" panose="02000504070300020003" pitchFamily="2" charset="0"/>
              </a:rPr>
              <a:t>፤</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7-14) </a:t>
            </a:r>
            <a:endParaRPr lang="en-GB" sz="20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3. </a:t>
            </a:r>
            <a:r>
              <a:rPr lang="en-GB" sz="2800" kern="100" dirty="0" err="1">
                <a:effectLst/>
                <a:latin typeface="Nyala" panose="02000504070300020003" pitchFamily="2" charset="0"/>
                <a:ea typeface="Calibri" panose="020F0502020204030204" pitchFamily="34" charset="0"/>
                <a:cs typeface="Nyala" panose="02000504070300020003" pitchFamily="2" charset="0"/>
              </a:rPr>
              <a:t>አስተምህሮተ</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ክርስቶስ</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ምጡቅ</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ሀሳብ</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ያለበት</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ነው</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(2</a:t>
            </a:r>
            <a:r>
              <a:rPr lang="en-GB" sz="2800" kern="100" dirty="0">
                <a:effectLst/>
                <a:latin typeface="Nyala" panose="02000504070300020003" pitchFamily="2" charset="0"/>
                <a:ea typeface="Calibri" panose="020F0502020204030204" pitchFamily="34" charset="0"/>
                <a:cs typeface="Nyala" panose="02000504070300020003" pitchFamily="2" charset="0"/>
              </a:rPr>
              <a:t>፡</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5-11) </a:t>
            </a:r>
            <a:endParaRPr lang="en-GB" sz="20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4. </a:t>
            </a:r>
            <a:r>
              <a:rPr lang="en-GB" sz="2800" kern="100" dirty="0" err="1">
                <a:effectLst/>
                <a:latin typeface="Nyala" panose="02000504070300020003" pitchFamily="2" charset="0"/>
                <a:ea typeface="Calibri" panose="020F0502020204030204" pitchFamily="34" charset="0"/>
                <a:cs typeface="Nyala" panose="02000504070300020003" pitchFamily="2" charset="0"/>
              </a:rPr>
              <a:t>በአዲስ</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ኪዳን</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የደስታ</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መልእክት</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በመባልም</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ይታወቃል</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a:effectLst/>
                <a:latin typeface="Nyala" panose="02000504070300020003" pitchFamily="2" charset="0"/>
                <a:ea typeface="Calibri" panose="020F0502020204030204" pitchFamily="34" charset="0"/>
                <a:cs typeface="Nyala" panose="02000504070300020003" pitchFamily="2" charset="0"/>
              </a:rPr>
              <a:t>፤፤</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GB" sz="20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34543395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F14EB4-A089-BC40-5EAB-73EA40C1CBBC}"/>
              </a:ext>
            </a:extLst>
          </p:cNvPr>
          <p:cNvSpPr>
            <a:spLocks noGrp="1"/>
          </p:cNvSpPr>
          <p:nvPr>
            <p:ph type="title"/>
          </p:nvPr>
        </p:nvSpPr>
        <p:spPr/>
        <p:txBody>
          <a:bodyPr>
            <a:normAutofit/>
          </a:bodyPr>
          <a:lstStyle/>
          <a:p>
            <a:r>
              <a:rPr kumimoji="0" lang="am-ET" sz="4000" b="0" i="1" u="none" strike="noStrike" kern="1200" cap="none" spc="0" normalizeH="0" baseline="0" noProof="0" dirty="0">
                <a:ln>
                  <a:noFill/>
                </a:ln>
                <a:solidFill>
                  <a:prstClr val="black"/>
                </a:solidFill>
                <a:effectLst/>
                <a:highlight>
                  <a:srgbClr val="0000FF"/>
                </a:highlight>
                <a:uLnTx/>
                <a:uFillTx/>
                <a:latin typeface="Times New Roman" panose="02020603050405020304" pitchFamily="18" charset="0"/>
                <a:ea typeface="+mj-ea"/>
                <a:cs typeface="Times New Roman" panose="02020603050405020304" pitchFamily="18" charset="0"/>
              </a:rPr>
              <a:t>የአማኝ የህይወት ልምምድ</a:t>
            </a:r>
            <a:endParaRPr lang="en-GB" sz="4000" i="1" dirty="0">
              <a:highlight>
                <a:srgbClr val="0000FF"/>
              </a:highlight>
            </a:endParaRPr>
          </a:p>
        </p:txBody>
      </p:sp>
      <p:sp>
        <p:nvSpPr>
          <p:cNvPr id="3" name="Content Placeholder 2">
            <a:extLst>
              <a:ext uri="{FF2B5EF4-FFF2-40B4-BE49-F238E27FC236}">
                <a16:creationId xmlns:a16="http://schemas.microsoft.com/office/drawing/2014/main" id="{8D72505E-2FEA-A0FB-BA3D-A56E2B62F6E2}"/>
              </a:ext>
            </a:extLst>
          </p:cNvPr>
          <p:cNvSpPr>
            <a:spLocks noGrp="1"/>
          </p:cNvSpPr>
          <p:nvPr>
            <p:ph idx="1"/>
          </p:nvPr>
        </p:nvSpPr>
        <p:spPr>
          <a:xfrm>
            <a:off x="838200" y="1349830"/>
            <a:ext cx="10515600" cy="5508170"/>
          </a:xfrm>
        </p:spPr>
        <p:txBody>
          <a:bodyPr>
            <a:normAutofit/>
          </a:bodyPr>
          <a:lstStyle/>
          <a:p>
            <a:pPr marL="228600" marR="0" lvl="0" indent="-228600" algn="l" defTabSz="914400" rtl="0" eaLnBrk="1" fontAlgn="auto" latinLnBrk="0" hangingPunct="1">
              <a:lnSpc>
                <a:spcPct val="107000"/>
              </a:lnSpc>
              <a:spcBef>
                <a:spcPts val="1000"/>
              </a:spcBef>
              <a:spcAft>
                <a:spcPts val="800"/>
              </a:spcAft>
              <a:buClrTx/>
              <a:buSzTx/>
              <a:buFont typeface="Arial" panose="020B0604020202020204" pitchFamily="34" charset="0"/>
              <a:buChar char="•"/>
              <a:tabLst/>
              <a:defRPr/>
            </a:pPr>
            <a:r>
              <a:rPr kumimoji="0" lang="en-GB" sz="24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5. </a:t>
            </a:r>
            <a:r>
              <a:rPr kumimoji="0" lang="en-GB" sz="2400"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በክርስትና</a:t>
            </a:r>
            <a:r>
              <a:rPr kumimoji="0" lang="en-GB" sz="24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sz="2400"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ህይወት</a:t>
            </a:r>
            <a:r>
              <a:rPr kumimoji="0" lang="en-GB" sz="24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sz="2400"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ውስጥ</a:t>
            </a:r>
            <a:r>
              <a:rPr kumimoji="0" lang="en-GB" sz="24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sz="2400"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አስፈላጊና</a:t>
            </a:r>
            <a:r>
              <a:rPr kumimoji="0" lang="en-GB" sz="24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sz="2400"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ቁል</a:t>
            </a:r>
            <a:r>
              <a:rPr kumimoji="0" lang="am-ET" sz="2400" b="0" i="0" u="none" strike="noStrike" kern="100" cap="none" spc="0" normalizeH="0" baseline="0" noProof="0" dirty="0">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ፍ\</a:t>
            </a:r>
            <a:r>
              <a:rPr kumimoji="0" lang="am-ET" sz="24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sz="2400"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የህይወት</a:t>
            </a:r>
            <a:r>
              <a:rPr kumimoji="0" lang="en-GB" sz="24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sz="2400"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ገጽታ</a:t>
            </a:r>
            <a:r>
              <a:rPr kumimoji="0" lang="en-GB" sz="24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sz="2400"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ለምሳሌ</a:t>
            </a:r>
            <a:r>
              <a:rPr kumimoji="0" lang="en-GB" sz="2400" b="0" i="0" u="none" strike="noStrike" kern="100" cap="none" spc="0" normalizeH="0" baseline="0" noProof="0" dirty="0">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a:t>
            </a:r>
            <a:endParaRPr kumimoji="0" lang="en-GB" sz="24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228600" marR="0" lvl="0" indent="-228600" algn="l" defTabSz="914400" rtl="0" eaLnBrk="1" fontAlgn="auto" latinLnBrk="0" hangingPunct="1">
              <a:lnSpc>
                <a:spcPct val="107000"/>
              </a:lnSpc>
              <a:spcBef>
                <a:spcPts val="1000"/>
              </a:spcBef>
              <a:spcAft>
                <a:spcPts val="800"/>
              </a:spcAft>
              <a:buClrTx/>
              <a:buSzTx/>
              <a:buFont typeface="Arial" panose="020B0604020202020204" pitchFamily="34" charset="0"/>
              <a:buChar char="•"/>
              <a:tabLst/>
              <a:defRPr/>
            </a:pPr>
            <a:r>
              <a:rPr kumimoji="0" lang="en-GB" sz="24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sz="2400" b="0" i="0" u="none" strike="noStrike" kern="100" cap="none" spc="0" normalizeH="0" baseline="0" noProof="0" dirty="0">
                <a:ln>
                  <a:noFill/>
                </a:ln>
                <a:solidFill>
                  <a:prstClr val="black"/>
                </a:solidFill>
                <a:effectLst/>
                <a:uLnTx/>
                <a:uFillTx/>
                <a:latin typeface="Segoe UI Symbol" panose="020B0502040204020203" pitchFamily="34" charset="0"/>
                <a:ea typeface="Calibri" panose="020F0502020204030204" pitchFamily="34" charset="0"/>
                <a:cs typeface="Segoe UI Symbol" panose="020B0502040204020203" pitchFamily="34" charset="0"/>
              </a:rPr>
              <a:t>✓</a:t>
            </a:r>
            <a:r>
              <a:rPr kumimoji="0" lang="en-GB" sz="24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sz="2400"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በትህትና</a:t>
            </a:r>
            <a:r>
              <a:rPr kumimoji="0" lang="en-GB" sz="24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sz="2400"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መመላለስ</a:t>
            </a:r>
            <a:r>
              <a:rPr kumimoji="0" lang="en-GB" sz="24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3 </a:t>
            </a:r>
            <a:endParaRPr kumimoji="0" lang="en-GB" sz="24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228600" marR="0" lvl="0" indent="-228600" algn="l" defTabSz="914400" rtl="0" eaLnBrk="1" fontAlgn="auto" latinLnBrk="0" hangingPunct="1">
              <a:lnSpc>
                <a:spcPct val="107000"/>
              </a:lnSpc>
              <a:spcBef>
                <a:spcPts val="1000"/>
              </a:spcBef>
              <a:spcAft>
                <a:spcPts val="800"/>
              </a:spcAft>
              <a:buClrTx/>
              <a:buSzTx/>
              <a:buFont typeface="Arial" panose="020B0604020202020204" pitchFamily="34" charset="0"/>
              <a:buChar char="•"/>
              <a:tabLst/>
              <a:defRPr/>
            </a:pPr>
            <a:r>
              <a:rPr kumimoji="0" lang="en-GB" sz="2400" b="0" i="0" u="none" strike="noStrike" kern="100" cap="none" spc="0" normalizeH="0" baseline="0" noProof="0" dirty="0">
                <a:ln>
                  <a:noFill/>
                </a:ln>
                <a:solidFill>
                  <a:prstClr val="black"/>
                </a:solidFill>
                <a:effectLst/>
                <a:uLnTx/>
                <a:uFillTx/>
                <a:latin typeface="Segoe UI Symbol" panose="020B0502040204020203" pitchFamily="34" charset="0"/>
                <a:ea typeface="Calibri" panose="020F0502020204030204" pitchFamily="34" charset="0"/>
                <a:cs typeface="Segoe UI Symbol" panose="020B0502040204020203" pitchFamily="34" charset="0"/>
              </a:rPr>
              <a:t>✓</a:t>
            </a:r>
            <a:r>
              <a:rPr kumimoji="0" lang="en-GB" sz="24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sz="2400"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ራስን</a:t>
            </a:r>
            <a:r>
              <a:rPr kumimoji="0" lang="en-GB" sz="24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sz="2400"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ባሪያ</a:t>
            </a:r>
            <a:r>
              <a:rPr kumimoji="0" lang="en-GB" sz="24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sz="2400"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ማድረግ</a:t>
            </a:r>
            <a:r>
              <a:rPr kumimoji="0" lang="en-GB" sz="24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2</a:t>
            </a:r>
            <a:r>
              <a:rPr kumimoji="0" lang="en-GB" sz="2400" b="0" i="0" u="none" strike="noStrike" kern="100" cap="none" spc="0" normalizeH="0" baseline="0" noProof="0" dirty="0">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a:t>
            </a:r>
            <a:r>
              <a:rPr kumimoji="0" lang="en-GB" sz="24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1-8 </a:t>
            </a:r>
            <a:endParaRPr kumimoji="0" lang="en-GB" sz="24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228600" marR="0" lvl="0" indent="-228600" algn="l" defTabSz="914400" rtl="0" eaLnBrk="1" fontAlgn="auto" latinLnBrk="0" hangingPunct="1">
              <a:lnSpc>
                <a:spcPct val="107000"/>
              </a:lnSpc>
              <a:spcBef>
                <a:spcPts val="1000"/>
              </a:spcBef>
              <a:spcAft>
                <a:spcPts val="800"/>
              </a:spcAft>
              <a:buClrTx/>
              <a:buSzTx/>
              <a:buFont typeface="Arial" panose="020B0604020202020204" pitchFamily="34" charset="0"/>
              <a:buChar char="•"/>
              <a:tabLst/>
              <a:defRPr/>
            </a:pPr>
            <a:r>
              <a:rPr kumimoji="0" lang="en-GB" sz="2400" b="0" i="0" u="none" strike="noStrike" kern="100" cap="none" spc="0" normalizeH="0" baseline="0" noProof="0" dirty="0">
                <a:ln>
                  <a:noFill/>
                </a:ln>
                <a:solidFill>
                  <a:prstClr val="black"/>
                </a:solidFill>
                <a:effectLst/>
                <a:uLnTx/>
                <a:uFillTx/>
                <a:latin typeface="Segoe UI Symbol" panose="020B0502040204020203" pitchFamily="34" charset="0"/>
                <a:ea typeface="Calibri" panose="020F0502020204030204" pitchFamily="34" charset="0"/>
                <a:cs typeface="Segoe UI Symbol" panose="020B0502040204020203" pitchFamily="34" charset="0"/>
              </a:rPr>
              <a:t>✓</a:t>
            </a:r>
            <a:r>
              <a:rPr kumimoji="0" lang="en-GB" sz="24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sz="2400"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በታማኝነት</a:t>
            </a:r>
            <a:r>
              <a:rPr kumimoji="0" lang="en-GB" sz="24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sz="2400"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ወደፊት</a:t>
            </a:r>
            <a:r>
              <a:rPr kumimoji="0" lang="en-GB" sz="24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sz="2400"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መገስገስን</a:t>
            </a:r>
            <a:r>
              <a:rPr kumimoji="0" lang="en-GB" sz="24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(3</a:t>
            </a:r>
            <a:r>
              <a:rPr kumimoji="0" lang="en-GB" sz="2400" b="0" i="0" u="none" strike="noStrike" kern="100" cap="none" spc="0" normalizeH="0" baseline="0" noProof="0" dirty="0">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a:t>
            </a:r>
            <a:r>
              <a:rPr kumimoji="0" lang="en-GB" sz="24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-13-14) </a:t>
            </a:r>
            <a:endParaRPr kumimoji="0" lang="en-GB" sz="24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228600" marR="0" lvl="0" indent="-228600" algn="l" defTabSz="914400" rtl="0" eaLnBrk="1" fontAlgn="auto" latinLnBrk="0" hangingPunct="1">
              <a:lnSpc>
                <a:spcPct val="107000"/>
              </a:lnSpc>
              <a:spcBef>
                <a:spcPts val="1000"/>
              </a:spcBef>
              <a:spcAft>
                <a:spcPts val="800"/>
              </a:spcAft>
              <a:buClrTx/>
              <a:buSzTx/>
              <a:buFont typeface="Arial" panose="020B0604020202020204" pitchFamily="34" charset="0"/>
              <a:buChar char="•"/>
              <a:tabLst/>
              <a:defRPr/>
            </a:pPr>
            <a:r>
              <a:rPr kumimoji="0" lang="en-GB" sz="2400" b="0" i="0" u="none" strike="noStrike" kern="100" cap="none" spc="0" normalizeH="0" baseline="0" noProof="0" dirty="0">
                <a:ln>
                  <a:noFill/>
                </a:ln>
                <a:solidFill>
                  <a:prstClr val="black"/>
                </a:solidFill>
                <a:effectLst/>
                <a:uLnTx/>
                <a:uFillTx/>
                <a:latin typeface="Segoe UI Symbol" panose="020B0502040204020203" pitchFamily="34" charset="0"/>
                <a:ea typeface="Calibri" panose="020F0502020204030204" pitchFamily="34" charset="0"/>
                <a:cs typeface="Segoe UI Symbol" panose="020B0502040204020203" pitchFamily="34" charset="0"/>
              </a:rPr>
              <a:t>✓</a:t>
            </a:r>
            <a:r>
              <a:rPr kumimoji="0" lang="en-GB" sz="24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sz="2400"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ሁልጊዜ</a:t>
            </a:r>
            <a:r>
              <a:rPr kumimoji="0" lang="en-GB" sz="24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sz="2400"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በጌታ</a:t>
            </a:r>
            <a:r>
              <a:rPr kumimoji="0" lang="en-GB" sz="24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sz="2400"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ደስ</a:t>
            </a:r>
            <a:r>
              <a:rPr kumimoji="0" lang="en-GB" sz="24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sz="2400"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መሰ</a:t>
            </a:r>
            <a:r>
              <a:rPr kumimoji="0" lang="am-ET" sz="2400" b="0" i="0" u="none" strike="noStrike" kern="100" cap="none" spc="0" normalizeH="0" baseline="0" noProof="0" dirty="0">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ኘ</a:t>
            </a:r>
            <a:r>
              <a:rPr kumimoji="0" lang="en-GB" sz="2400"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ትን</a:t>
            </a:r>
            <a:r>
              <a:rPr kumimoji="0" lang="en-GB" sz="24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(4</a:t>
            </a:r>
            <a:r>
              <a:rPr kumimoji="0" lang="en-GB" sz="2400" b="0" i="0" u="none" strike="noStrike" kern="100" cap="none" spc="0" normalizeH="0" baseline="0" noProof="0" dirty="0">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a:t>
            </a:r>
            <a:r>
              <a:rPr kumimoji="0" lang="en-GB" sz="24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4 ) </a:t>
            </a:r>
            <a:endParaRPr kumimoji="0" lang="en-GB" sz="24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228600" marR="0" lvl="0" indent="-228600" algn="l" defTabSz="914400" rtl="0" eaLnBrk="1" fontAlgn="auto" latinLnBrk="0" hangingPunct="1">
              <a:lnSpc>
                <a:spcPct val="107000"/>
              </a:lnSpc>
              <a:spcBef>
                <a:spcPts val="1000"/>
              </a:spcBef>
              <a:spcAft>
                <a:spcPts val="800"/>
              </a:spcAft>
              <a:buClrTx/>
              <a:buSzTx/>
              <a:buFont typeface="Arial" panose="020B0604020202020204" pitchFamily="34" charset="0"/>
              <a:buChar char="•"/>
              <a:tabLst/>
              <a:defRPr/>
            </a:pPr>
            <a:r>
              <a:rPr kumimoji="0" lang="en-GB" sz="2400" b="0" i="0" u="none" strike="noStrike" kern="100" cap="none" spc="0" normalizeH="0" baseline="0" noProof="0" dirty="0">
                <a:ln>
                  <a:noFill/>
                </a:ln>
                <a:solidFill>
                  <a:prstClr val="black"/>
                </a:solidFill>
                <a:effectLst/>
                <a:uLnTx/>
                <a:uFillTx/>
                <a:latin typeface="Segoe UI Symbol" panose="020B0502040204020203" pitchFamily="34" charset="0"/>
                <a:ea typeface="Calibri" panose="020F0502020204030204" pitchFamily="34" charset="0"/>
                <a:cs typeface="Segoe UI Symbol" panose="020B0502040204020203" pitchFamily="34" charset="0"/>
              </a:rPr>
              <a:t>✓</a:t>
            </a:r>
            <a:r>
              <a:rPr kumimoji="0" lang="en-GB" sz="24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sz="2400"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ስለማንኛውም</a:t>
            </a:r>
            <a:r>
              <a:rPr kumimoji="0" lang="en-GB" sz="24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sz="2400"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ነገር</a:t>
            </a:r>
            <a:r>
              <a:rPr kumimoji="0" lang="en-GB" sz="24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sz="2400"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አለመጨነቅን</a:t>
            </a:r>
            <a:r>
              <a:rPr kumimoji="0" lang="en-GB" sz="24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(4</a:t>
            </a:r>
            <a:r>
              <a:rPr kumimoji="0" lang="en-GB" sz="2400" b="0" i="0" u="none" strike="noStrike" kern="100" cap="none" spc="0" normalizeH="0" baseline="0" noProof="0" dirty="0">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a:t>
            </a:r>
            <a:r>
              <a:rPr kumimoji="0" lang="en-GB" sz="24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6) </a:t>
            </a:r>
            <a:endParaRPr kumimoji="0" lang="en-GB" sz="24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228600" marR="0" lvl="0" indent="-228600" algn="l" defTabSz="914400" rtl="0" eaLnBrk="1" fontAlgn="auto" latinLnBrk="0" hangingPunct="1">
              <a:lnSpc>
                <a:spcPct val="107000"/>
              </a:lnSpc>
              <a:spcBef>
                <a:spcPts val="1000"/>
              </a:spcBef>
              <a:spcAft>
                <a:spcPts val="800"/>
              </a:spcAft>
              <a:buClrTx/>
              <a:buSzTx/>
              <a:buFont typeface="Arial" panose="020B0604020202020204" pitchFamily="34" charset="0"/>
              <a:buChar char="•"/>
              <a:tabLst/>
              <a:defRPr/>
            </a:pPr>
            <a:r>
              <a:rPr kumimoji="0" lang="en-GB" sz="2400" b="0" i="0" u="none" strike="noStrike" kern="100" cap="none" spc="0" normalizeH="0" baseline="0" noProof="0" dirty="0">
                <a:ln>
                  <a:noFill/>
                </a:ln>
                <a:solidFill>
                  <a:prstClr val="black"/>
                </a:solidFill>
                <a:effectLst/>
                <a:uLnTx/>
                <a:uFillTx/>
                <a:latin typeface="Segoe UI Symbol" panose="020B0502040204020203" pitchFamily="34" charset="0"/>
                <a:ea typeface="Calibri" panose="020F0502020204030204" pitchFamily="34" charset="0"/>
                <a:cs typeface="Segoe UI Symbol" panose="020B0502040204020203" pitchFamily="34" charset="0"/>
              </a:rPr>
              <a:t>✓</a:t>
            </a:r>
            <a:r>
              <a:rPr kumimoji="0" lang="en-GB" sz="24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sz="2400"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ያለኝ</a:t>
            </a:r>
            <a:r>
              <a:rPr kumimoji="0" lang="en-GB" sz="24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sz="2400"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ይበቃኛል</a:t>
            </a:r>
            <a:r>
              <a:rPr kumimoji="0" lang="en-GB" sz="24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sz="2400"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ማለትን</a:t>
            </a:r>
            <a:r>
              <a:rPr kumimoji="0" lang="en-GB" sz="24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(4</a:t>
            </a:r>
            <a:r>
              <a:rPr kumimoji="0" lang="en-GB" sz="2400" b="0" i="0" u="none" strike="noStrike" kern="100" cap="none" spc="0" normalizeH="0" baseline="0" noProof="0" dirty="0">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a:t>
            </a:r>
            <a:r>
              <a:rPr kumimoji="0" lang="en-GB" sz="24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-11) </a:t>
            </a:r>
            <a:endParaRPr kumimoji="0" lang="en-GB" sz="24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228600" marR="0" lvl="0" indent="-228600" algn="l" defTabSz="914400" rtl="0" eaLnBrk="1" fontAlgn="auto" latinLnBrk="0" hangingPunct="1">
              <a:lnSpc>
                <a:spcPct val="107000"/>
              </a:lnSpc>
              <a:spcBef>
                <a:spcPts val="1000"/>
              </a:spcBef>
              <a:spcAft>
                <a:spcPts val="800"/>
              </a:spcAft>
              <a:buClrTx/>
              <a:buSzTx/>
              <a:buFont typeface="Arial" panose="020B0604020202020204" pitchFamily="34" charset="0"/>
              <a:buChar char="•"/>
              <a:tabLst/>
              <a:defRPr/>
            </a:pPr>
            <a:r>
              <a:rPr kumimoji="0" lang="en-GB" sz="2400" b="0" i="0" u="none" strike="noStrike" kern="100" cap="none" spc="0" normalizeH="0" baseline="0" noProof="0" dirty="0">
                <a:ln>
                  <a:noFill/>
                </a:ln>
                <a:solidFill>
                  <a:prstClr val="black"/>
                </a:solidFill>
                <a:effectLst/>
                <a:uLnTx/>
                <a:uFillTx/>
                <a:latin typeface="Segoe UI Symbol" panose="020B0502040204020203" pitchFamily="34" charset="0"/>
                <a:ea typeface="Calibri" panose="020F0502020204030204" pitchFamily="34" charset="0"/>
                <a:cs typeface="Segoe UI Symbol" panose="020B0502040204020203" pitchFamily="34" charset="0"/>
              </a:rPr>
              <a:t>✓</a:t>
            </a:r>
            <a:r>
              <a:rPr kumimoji="0" lang="en-GB" sz="24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sz="2400"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ሁሉን</a:t>
            </a:r>
            <a:r>
              <a:rPr kumimoji="0" lang="en-GB" sz="24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sz="2400"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በሚያስችለው</a:t>
            </a:r>
            <a:r>
              <a:rPr kumimoji="0" lang="en-GB" sz="24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sz="2400"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በክርስቶስ</a:t>
            </a:r>
            <a:r>
              <a:rPr kumimoji="0" lang="en-GB" sz="24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sz="2400"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ጸጋ</a:t>
            </a:r>
            <a:r>
              <a:rPr kumimoji="0" lang="en-GB" sz="24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sz="2400"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ሁሉን</a:t>
            </a:r>
            <a:r>
              <a:rPr kumimoji="0" lang="en-GB" sz="24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sz="2400"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መቻልን</a:t>
            </a:r>
            <a:r>
              <a:rPr kumimoji="0" lang="en-GB" sz="24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(4</a:t>
            </a:r>
            <a:r>
              <a:rPr kumimoji="0" lang="en-GB" sz="2400" b="0" i="0" u="none" strike="noStrike" kern="100" cap="none" spc="0" normalizeH="0" baseline="0" noProof="0" dirty="0">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a:t>
            </a:r>
            <a:r>
              <a:rPr kumimoji="0" lang="en-GB" sz="24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-13) </a:t>
            </a:r>
            <a:r>
              <a:rPr kumimoji="0" lang="en-GB" sz="2400" b="0" i="0" u="none" strike="noStrike" kern="100" cap="none" spc="0" normalizeH="0" baseline="0" noProof="0" dirty="0" err="1">
                <a:ln>
                  <a:noFill/>
                </a:ln>
                <a:solidFill>
                  <a:prstClr val="black"/>
                </a:solidFill>
                <a:effectLst/>
                <a:uLnTx/>
                <a:uFillTx/>
                <a:latin typeface="Nyala" panose="02000504070300020003" pitchFamily="2" charset="0"/>
                <a:ea typeface="Calibri" panose="020F0502020204030204" pitchFamily="34" charset="0"/>
                <a:cs typeface="Nyala" panose="02000504070300020003" pitchFamily="2" charset="0"/>
              </a:rPr>
              <a:t>ያጠቃልላል</a:t>
            </a:r>
            <a:endParaRPr kumimoji="0" lang="en-GB" sz="24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26427840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80DA97-CF2D-2BEF-CA55-E5D3DD173CA3}"/>
              </a:ext>
            </a:extLst>
          </p:cNvPr>
          <p:cNvSpPr>
            <a:spLocks noGrp="1"/>
          </p:cNvSpPr>
          <p:nvPr>
            <p:ph type="title"/>
          </p:nvPr>
        </p:nvSpPr>
        <p:spPr>
          <a:xfrm>
            <a:off x="838200" y="365125"/>
            <a:ext cx="10515600" cy="930275"/>
          </a:xfrm>
        </p:spPr>
        <p:txBody>
          <a:bodyPr>
            <a:normAutofit/>
          </a:bodyPr>
          <a:lstStyle/>
          <a:p>
            <a:r>
              <a:rPr kumimoji="0" lang="am-ET" sz="4000" b="0" i="1" u="none" strike="noStrike" kern="1200" cap="none" spc="0" normalizeH="0" baseline="0" noProof="0" dirty="0">
                <a:ln>
                  <a:noFill/>
                </a:ln>
                <a:solidFill>
                  <a:prstClr val="black"/>
                </a:solidFill>
                <a:effectLst/>
                <a:highlight>
                  <a:srgbClr val="0000FF"/>
                </a:highlight>
                <a:uLnTx/>
                <a:uFillTx/>
                <a:latin typeface="Times New Roman" panose="02020603050405020304" pitchFamily="18" charset="0"/>
                <a:ea typeface="+mj-ea"/>
                <a:cs typeface="Times New Roman" panose="02020603050405020304" pitchFamily="18" charset="0"/>
              </a:rPr>
              <a:t>የአማኝ የህይወት ልምምድ</a:t>
            </a:r>
            <a:endParaRPr lang="en-GB" sz="4000" i="1" dirty="0">
              <a:highlight>
                <a:srgbClr val="0000FF"/>
              </a:highlight>
            </a:endParaRPr>
          </a:p>
        </p:txBody>
      </p:sp>
      <p:sp>
        <p:nvSpPr>
          <p:cNvPr id="3" name="Content Placeholder 2">
            <a:extLst>
              <a:ext uri="{FF2B5EF4-FFF2-40B4-BE49-F238E27FC236}">
                <a16:creationId xmlns:a16="http://schemas.microsoft.com/office/drawing/2014/main" id="{9D954AB5-D496-C0F0-F344-6D6E71CBE9DD}"/>
              </a:ext>
            </a:extLst>
          </p:cNvPr>
          <p:cNvSpPr>
            <a:spLocks noGrp="1"/>
          </p:cNvSpPr>
          <p:nvPr>
            <p:ph idx="1"/>
          </p:nvPr>
        </p:nvSpPr>
        <p:spPr>
          <a:xfrm>
            <a:off x="838200" y="1143000"/>
            <a:ext cx="10515600" cy="5617029"/>
          </a:xfrm>
        </p:spPr>
        <p:txBody>
          <a:bodyPr>
            <a:normAutofit/>
          </a:bodyPr>
          <a:lstStyle/>
          <a:p>
            <a:pPr>
              <a:lnSpc>
                <a:spcPct val="107000"/>
              </a:lnSpc>
              <a:spcAft>
                <a:spcPts val="800"/>
              </a:spcAft>
            </a:pPr>
            <a:r>
              <a:rPr lang="en-GB" sz="2800" kern="100" dirty="0" err="1">
                <a:effectLst/>
                <a:latin typeface="Nyala" panose="02000504070300020003" pitchFamily="2" charset="0"/>
                <a:ea typeface="Calibri" panose="020F0502020204030204" pitchFamily="34" charset="0"/>
                <a:cs typeface="Nyala" panose="02000504070300020003" pitchFamily="2" charset="0"/>
              </a:rPr>
              <a:t>በእያንዳንዱ</a:t>
            </a:r>
            <a:r>
              <a:rPr lang="en-GB" sz="2800" kern="100" dirty="0">
                <a:effectLst/>
                <a:latin typeface="Calibri" panose="020F0502020204030204" pitchFamily="34"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ምዕራፍ</a:t>
            </a:r>
            <a:r>
              <a:rPr lang="en-GB" sz="2800" kern="100" dirty="0">
                <a:effectLst/>
                <a:latin typeface="Calibri" panose="020F0502020204030204" pitchFamily="34"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ውስጥ</a:t>
            </a:r>
            <a:r>
              <a:rPr lang="en-GB" sz="2800" kern="100" dirty="0">
                <a:effectLst/>
                <a:latin typeface="Calibri" panose="020F0502020204030204" pitchFamily="34"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ካሉት</a:t>
            </a:r>
            <a:r>
              <a:rPr lang="en-GB" sz="2800" kern="100" dirty="0">
                <a:effectLst/>
                <a:latin typeface="Calibri" panose="020F0502020204030204" pitchFamily="34"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የተወሰኑ</a:t>
            </a:r>
            <a:r>
              <a:rPr lang="en-GB" sz="2800" kern="100" dirty="0">
                <a:effectLst/>
                <a:latin typeface="Calibri" panose="020F0502020204030204" pitchFamily="34"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ጥቅሶች</a:t>
            </a:r>
            <a:r>
              <a:rPr lang="en-GB" sz="2800" kern="100" dirty="0">
                <a:effectLst/>
                <a:latin typeface="Calibri" panose="020F0502020204030204" pitchFamily="34"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ጋር</a:t>
            </a:r>
            <a:r>
              <a:rPr lang="en-GB" sz="2800" kern="100" dirty="0">
                <a:effectLst/>
                <a:latin typeface="Calibri" panose="020F0502020204030204" pitchFamily="34"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የተያያዙ</a:t>
            </a:r>
            <a:r>
              <a:rPr lang="en-GB" sz="2800" kern="100" dirty="0">
                <a:effectLst/>
                <a:latin typeface="Calibri" panose="020F0502020204030204" pitchFamily="34"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ቁልፍ</a:t>
            </a:r>
            <a:r>
              <a:rPr lang="en-GB" sz="2800" kern="100" dirty="0">
                <a:effectLst/>
                <a:latin typeface="Calibri" panose="020F0502020204030204" pitchFamily="34"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ሃሳቦችን</a:t>
            </a:r>
            <a:r>
              <a:rPr lang="en-GB" sz="2800" kern="100" dirty="0">
                <a:effectLst/>
                <a:latin typeface="Calibri" panose="020F0502020204030204" pitchFamily="34"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በማንሳት</a:t>
            </a:r>
            <a:r>
              <a:rPr lang="en-GB" sz="2800" kern="100" dirty="0">
                <a:effectLst/>
                <a:latin typeface="Calibri" panose="020F0502020204030204" pitchFamily="34"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ስለ</a:t>
            </a:r>
            <a:r>
              <a:rPr lang="en-GB" sz="2800" kern="100" dirty="0">
                <a:effectLst/>
                <a:latin typeface="Calibri" panose="020F0502020204030204" pitchFamily="34"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ፊልጵስዩስ</a:t>
            </a:r>
            <a:r>
              <a:rPr lang="en-GB" sz="2800" kern="100" dirty="0">
                <a:effectLst/>
                <a:latin typeface="Calibri" panose="020F0502020204030204" pitchFamily="34"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ሰዎች</a:t>
            </a:r>
            <a:r>
              <a:rPr lang="en-GB" sz="2800" kern="100" dirty="0">
                <a:effectLst/>
                <a:latin typeface="Calibri" panose="020F0502020204030204" pitchFamily="34"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መልእክት</a:t>
            </a:r>
            <a:r>
              <a:rPr lang="en-GB" sz="2800" kern="100" dirty="0">
                <a:effectLst/>
                <a:latin typeface="Calibri" panose="020F0502020204030204" pitchFamily="34"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አጭር</a:t>
            </a:r>
            <a:r>
              <a:rPr lang="en-GB" sz="2800" kern="100" dirty="0">
                <a:effectLst/>
                <a:latin typeface="Calibri" panose="020F0502020204030204" pitchFamily="34" charset="0"/>
                <a:ea typeface="Calibri" panose="020F0502020204030204" pitchFamily="34" charset="0"/>
                <a:cs typeface="Times New Roman" panose="02020603050405020304" pitchFamily="18" charset="0"/>
              </a:rPr>
              <a:t> </a:t>
            </a:r>
            <a:r>
              <a:rPr lang="am-ET" kern="100" dirty="0">
                <a:latin typeface="Nyala" panose="02000504070300020003" pitchFamily="2" charset="0"/>
                <a:ea typeface="Calibri" panose="020F0502020204030204" pitchFamily="34" charset="0"/>
                <a:cs typeface="Times New Roman" panose="02020603050405020304" pitchFamily="18" charset="0"/>
              </a:rPr>
              <a:t>እና</a:t>
            </a:r>
            <a:r>
              <a:rPr lang="en-GB" sz="2800" kern="100" dirty="0">
                <a:effectLst/>
                <a:latin typeface="Calibri" panose="020F0502020204030204" pitchFamily="34"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ቁልፍ</a:t>
            </a:r>
            <a:r>
              <a:rPr lang="en-GB" sz="2800" kern="100" dirty="0">
                <a:effectLst/>
                <a:latin typeface="Calibri" panose="020F0502020204030204" pitchFamily="34"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ሀሳቦች</a:t>
            </a:r>
            <a:r>
              <a:rPr lang="en-GB" sz="2800" kern="100" dirty="0">
                <a:effectLst/>
                <a:latin typeface="Calibri" panose="020F0502020204030204" pitchFamily="34" charset="0"/>
                <a:ea typeface="Calibri" panose="020F0502020204030204" pitchFamily="34" charset="0"/>
                <a:cs typeface="Times New Roman" panose="02020603050405020304" pitchFamily="18" charset="0"/>
              </a:rPr>
              <a:t> </a:t>
            </a:r>
            <a:r>
              <a:rPr lang="am-ET" sz="2800" kern="100">
                <a:effectLst/>
                <a:latin typeface="Calibri" panose="020F0502020204030204" pitchFamily="34" charset="0"/>
                <a:ea typeface="Calibri" panose="020F0502020204030204" pitchFamily="34" charset="0"/>
                <a:cs typeface="Times New Roman" panose="02020603050405020304" pitchFamily="18" charset="0"/>
              </a:rPr>
              <a:t>እንደ </a:t>
            </a:r>
            <a:r>
              <a:rPr lang="en-GB" sz="2800" kern="100">
                <a:effectLst/>
                <a:latin typeface="Nyala" panose="02000504070300020003" pitchFamily="2" charset="0"/>
                <a:ea typeface="Calibri" panose="020F0502020204030204" pitchFamily="34" charset="0"/>
                <a:cs typeface="Nyala" panose="02000504070300020003" pitchFamily="2" charset="0"/>
              </a:rPr>
              <a:t>ማጠቃለያ</a:t>
            </a:r>
            <a:r>
              <a:rPr lang="en-GB" sz="2800" kern="100" dirty="0">
                <a:effectLst/>
                <a:latin typeface="Calibri" panose="020F0502020204030204" pitchFamily="34" charset="0"/>
                <a:ea typeface="Calibri" panose="020F0502020204030204" pitchFamily="34" charset="0"/>
                <a:cs typeface="Times New Roman" panose="02020603050405020304" pitchFamily="18" charset="0"/>
              </a:rPr>
              <a:t> </a:t>
            </a:r>
            <a:r>
              <a:rPr lang="en-GB" sz="2800" kern="100" dirty="0">
                <a:effectLst/>
                <a:latin typeface="Nyala" panose="02000504070300020003" pitchFamily="2" charset="0"/>
                <a:ea typeface="Calibri" panose="020F0502020204030204" pitchFamily="34" charset="0"/>
                <a:cs typeface="Nyala" panose="02000504070300020003" pitchFamily="2" charset="0"/>
              </a:rPr>
              <a:t>፡</a:t>
            </a:r>
            <a:r>
              <a:rPr lang="en-GB" sz="2800" kern="100" dirty="0">
                <a:effectLst/>
                <a:latin typeface="Calibri" panose="020F0502020204030204" pitchFamily="34" charset="0"/>
                <a:ea typeface="Calibri" panose="020F0502020204030204" pitchFamily="34" charset="0"/>
                <a:cs typeface="Times New Roman" panose="02020603050405020304" pitchFamily="18" charset="0"/>
              </a:rPr>
              <a:t>-</a:t>
            </a:r>
          </a:p>
          <a:p>
            <a:pPr>
              <a:lnSpc>
                <a:spcPct val="107000"/>
              </a:lnSpc>
              <a:spcAft>
                <a:spcPts val="800"/>
              </a:spcAft>
            </a:pPr>
            <a:r>
              <a:rPr lang="en-GB" sz="3600" kern="100" dirty="0" err="1">
                <a:effectLst/>
                <a:latin typeface="Nyala" panose="02000504070300020003" pitchFamily="2" charset="0"/>
                <a:ea typeface="Calibri" panose="020F0502020204030204" pitchFamily="34" charset="0"/>
                <a:cs typeface="Nyala" panose="02000504070300020003" pitchFamily="2" charset="0"/>
              </a:rPr>
              <a:t>ፊልጵስዩስ</a:t>
            </a:r>
            <a:r>
              <a:rPr lang="en-GB" sz="36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3600" kern="100" dirty="0" err="1">
                <a:effectLst/>
                <a:latin typeface="Nyala" panose="02000504070300020003" pitchFamily="2" charset="0"/>
                <a:ea typeface="Calibri" panose="020F0502020204030204" pitchFamily="34" charset="0"/>
                <a:cs typeface="Nyala" panose="02000504070300020003" pitchFamily="2" charset="0"/>
              </a:rPr>
              <a:t>ምዕራፍ</a:t>
            </a:r>
            <a:r>
              <a:rPr lang="en-GB" sz="3600" kern="100" dirty="0">
                <a:effectLst/>
                <a:latin typeface="Times New Roman" panose="02020603050405020304" pitchFamily="18" charset="0"/>
                <a:ea typeface="Calibri" panose="020F0502020204030204" pitchFamily="34" charset="0"/>
                <a:cs typeface="Times New Roman" panose="02020603050405020304" pitchFamily="18" charset="0"/>
              </a:rPr>
              <a:t> 1</a:t>
            </a:r>
            <a:r>
              <a:rPr lang="en-GB" sz="3600" kern="100" dirty="0">
                <a:effectLst/>
                <a:latin typeface="Nyala" panose="02000504070300020003" pitchFamily="2" charset="0"/>
                <a:ea typeface="Calibri" panose="020F0502020204030204" pitchFamily="34" charset="0"/>
                <a:cs typeface="Nyala" panose="02000504070300020003" pitchFamily="2" charset="0"/>
              </a:rPr>
              <a:t>፡</a:t>
            </a:r>
            <a:r>
              <a:rPr lang="en-GB" sz="36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3600" kern="100" dirty="0" err="1">
                <a:effectLst/>
                <a:latin typeface="Nyala" panose="02000504070300020003" pitchFamily="2" charset="0"/>
                <a:ea typeface="Calibri" panose="020F0502020204030204" pitchFamily="34" charset="0"/>
                <a:cs typeface="Nyala" panose="02000504070300020003" pitchFamily="2" charset="0"/>
              </a:rPr>
              <a:t>ቁልፍ</a:t>
            </a:r>
            <a:r>
              <a:rPr lang="en-GB" sz="36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3600" kern="100" dirty="0" err="1">
                <a:effectLst/>
                <a:latin typeface="Nyala" panose="02000504070300020003" pitchFamily="2" charset="0"/>
                <a:ea typeface="Calibri" panose="020F0502020204030204" pitchFamily="34" charset="0"/>
                <a:cs typeface="Nyala" panose="02000504070300020003" pitchFamily="2" charset="0"/>
              </a:rPr>
              <a:t>ሐሳብ</a:t>
            </a:r>
            <a:r>
              <a:rPr lang="en-GB" sz="3600" kern="100" dirty="0">
                <a:effectLst/>
                <a:latin typeface="Times New Roman" panose="02020603050405020304" pitchFamily="18" charset="0"/>
                <a:ea typeface="Calibri" panose="020F0502020204030204" pitchFamily="34" charset="0"/>
                <a:cs typeface="Times New Roman" panose="02020603050405020304" pitchFamily="18" charset="0"/>
              </a:rPr>
              <a:t> - </a:t>
            </a:r>
            <a:r>
              <a:rPr lang="en-GB" sz="3600" kern="100" dirty="0" err="1">
                <a:effectLst/>
                <a:latin typeface="Nyala" panose="02000504070300020003" pitchFamily="2" charset="0"/>
                <a:ea typeface="Calibri" panose="020F0502020204030204" pitchFamily="34" charset="0"/>
                <a:cs typeface="Nyala" panose="02000504070300020003" pitchFamily="2" charset="0"/>
              </a:rPr>
              <a:t>ክርስቶስ</a:t>
            </a:r>
            <a:r>
              <a:rPr lang="en-GB" sz="36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3600" kern="100" dirty="0" err="1">
                <a:effectLst/>
                <a:latin typeface="Nyala" panose="02000504070300020003" pitchFamily="2" charset="0"/>
                <a:ea typeface="Calibri" panose="020F0502020204030204" pitchFamily="34" charset="0"/>
                <a:cs typeface="Nyala" panose="02000504070300020003" pitchFamily="2" charset="0"/>
              </a:rPr>
              <a:t>የአማኝ</a:t>
            </a:r>
            <a:r>
              <a:rPr lang="en-GB" sz="36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3600" kern="100" dirty="0" err="1">
                <a:effectLst/>
                <a:latin typeface="Nyala" panose="02000504070300020003" pitchFamily="2" charset="0"/>
                <a:ea typeface="Calibri" panose="020F0502020204030204" pitchFamily="34" charset="0"/>
                <a:cs typeface="Nyala" panose="02000504070300020003" pitchFamily="2" charset="0"/>
              </a:rPr>
              <a:t>ሕይወት</a:t>
            </a:r>
            <a:r>
              <a:rPr lang="en-GB" sz="36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3600" kern="100" dirty="0" err="1">
                <a:effectLst/>
                <a:latin typeface="Nyala" panose="02000504070300020003" pitchFamily="2" charset="0"/>
                <a:ea typeface="Calibri" panose="020F0502020204030204" pitchFamily="34" charset="0"/>
                <a:cs typeface="Nyala" panose="02000504070300020003" pitchFamily="2" charset="0"/>
              </a:rPr>
              <a:t>ነው</a:t>
            </a:r>
            <a:r>
              <a:rPr lang="en-GB" sz="3600" kern="100" dirty="0">
                <a:effectLst/>
                <a:latin typeface="Nyala" panose="02000504070300020003" pitchFamily="2" charset="0"/>
                <a:ea typeface="Calibri" panose="020F0502020204030204" pitchFamily="34" charset="0"/>
                <a:cs typeface="Nyala" panose="02000504070300020003" pitchFamily="2" charset="0"/>
              </a:rPr>
              <a:t>።</a:t>
            </a:r>
            <a:endParaRPr lang="en-GB" sz="2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3600" kern="100" dirty="0" err="1">
                <a:effectLst/>
                <a:latin typeface="Nyala" panose="02000504070300020003" pitchFamily="2" charset="0"/>
                <a:ea typeface="Calibri" panose="020F0502020204030204" pitchFamily="34" charset="0"/>
                <a:cs typeface="Nyala" panose="02000504070300020003" pitchFamily="2" charset="0"/>
              </a:rPr>
              <a:t>ቁልፉ</a:t>
            </a:r>
            <a:r>
              <a:rPr lang="en-GB" sz="36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3600" kern="100" dirty="0" err="1">
                <a:effectLst/>
                <a:latin typeface="Nyala" panose="02000504070300020003" pitchFamily="2" charset="0"/>
                <a:ea typeface="Calibri" panose="020F0502020204030204" pitchFamily="34" charset="0"/>
                <a:cs typeface="Nyala" panose="02000504070300020003" pitchFamily="2" charset="0"/>
              </a:rPr>
              <a:t>ቁጥር</a:t>
            </a:r>
            <a:r>
              <a:rPr lang="en-GB" sz="3600" kern="100" dirty="0">
                <a:effectLst/>
                <a:latin typeface="Nyala" panose="02000504070300020003" pitchFamily="2" charset="0"/>
                <a:ea typeface="Calibri" panose="020F0502020204030204" pitchFamily="34" charset="0"/>
                <a:cs typeface="Nyala" panose="02000504070300020003" pitchFamily="2" charset="0"/>
              </a:rPr>
              <a:t>፡</a:t>
            </a:r>
            <a:r>
              <a:rPr lang="en-GB" sz="36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3600" kern="100" dirty="0" err="1">
                <a:effectLst/>
                <a:latin typeface="Nyala" panose="02000504070300020003" pitchFamily="2" charset="0"/>
                <a:ea typeface="Calibri" panose="020F0502020204030204" pitchFamily="34" charset="0"/>
                <a:cs typeface="Nyala" panose="02000504070300020003" pitchFamily="2" charset="0"/>
              </a:rPr>
              <a:t>ፊልጵስዩስ</a:t>
            </a:r>
            <a:r>
              <a:rPr lang="en-GB" sz="3600" kern="100" dirty="0">
                <a:effectLst/>
                <a:latin typeface="Times New Roman" panose="02020603050405020304" pitchFamily="18" charset="0"/>
                <a:ea typeface="Calibri" panose="020F0502020204030204" pitchFamily="34" charset="0"/>
                <a:cs typeface="Times New Roman" panose="02020603050405020304" pitchFamily="18" charset="0"/>
              </a:rPr>
              <a:t> 1</a:t>
            </a:r>
            <a:r>
              <a:rPr lang="en-GB" sz="3600" kern="100" dirty="0">
                <a:effectLst/>
                <a:latin typeface="Nyala" panose="02000504070300020003" pitchFamily="2" charset="0"/>
                <a:ea typeface="Calibri" panose="020F0502020204030204" pitchFamily="34" charset="0"/>
                <a:cs typeface="Nyala" panose="02000504070300020003" pitchFamily="2" charset="0"/>
              </a:rPr>
              <a:t>፡</a:t>
            </a:r>
            <a:r>
              <a:rPr lang="en-GB" sz="3600" kern="100" dirty="0">
                <a:effectLst/>
                <a:latin typeface="Times New Roman" panose="02020603050405020304" pitchFamily="18" charset="0"/>
                <a:ea typeface="Calibri" panose="020F0502020204030204" pitchFamily="34" charset="0"/>
                <a:cs typeface="Times New Roman" panose="02020603050405020304" pitchFamily="18" charset="0"/>
              </a:rPr>
              <a:t>21 - "</a:t>
            </a:r>
            <a:r>
              <a:rPr lang="en-GB" sz="3600" kern="100" dirty="0" err="1">
                <a:effectLst/>
                <a:latin typeface="Nyala" panose="02000504070300020003" pitchFamily="2" charset="0"/>
                <a:ea typeface="Calibri" panose="020F0502020204030204" pitchFamily="34" charset="0"/>
                <a:cs typeface="Nyala" panose="02000504070300020003" pitchFamily="2" charset="0"/>
              </a:rPr>
              <a:t>ለእኔ</a:t>
            </a:r>
            <a:r>
              <a:rPr lang="en-GB" sz="36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3600" kern="100" dirty="0" err="1">
                <a:effectLst/>
                <a:latin typeface="Nyala" panose="02000504070300020003" pitchFamily="2" charset="0"/>
                <a:ea typeface="Calibri" panose="020F0502020204030204" pitchFamily="34" charset="0"/>
                <a:cs typeface="Nyala" panose="02000504070300020003" pitchFamily="2" charset="0"/>
              </a:rPr>
              <a:t>ሕይወት</a:t>
            </a:r>
            <a:r>
              <a:rPr lang="en-GB" sz="36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3600" kern="100" dirty="0" err="1">
                <a:effectLst/>
                <a:latin typeface="Nyala" panose="02000504070300020003" pitchFamily="2" charset="0"/>
                <a:ea typeface="Calibri" panose="020F0502020204030204" pitchFamily="34" charset="0"/>
                <a:cs typeface="Nyala" panose="02000504070300020003" pitchFamily="2" charset="0"/>
              </a:rPr>
              <a:t>ክርስቶስ</a:t>
            </a:r>
            <a:r>
              <a:rPr lang="en-GB" sz="36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3600" kern="100" dirty="0" err="1">
                <a:effectLst/>
                <a:latin typeface="Nyala" panose="02000504070300020003" pitchFamily="2" charset="0"/>
                <a:ea typeface="Calibri" panose="020F0502020204030204" pitchFamily="34" charset="0"/>
                <a:cs typeface="Nyala" panose="02000504070300020003" pitchFamily="2" charset="0"/>
              </a:rPr>
              <a:t>ሞትም</a:t>
            </a:r>
            <a:r>
              <a:rPr lang="en-GB" sz="36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3600" kern="100" dirty="0" err="1">
                <a:effectLst/>
                <a:latin typeface="Nyala" panose="02000504070300020003" pitchFamily="2" charset="0"/>
                <a:ea typeface="Calibri" panose="020F0502020204030204" pitchFamily="34" charset="0"/>
                <a:cs typeface="Nyala" panose="02000504070300020003" pitchFamily="2" charset="0"/>
              </a:rPr>
              <a:t>ጥቅም</a:t>
            </a:r>
            <a:r>
              <a:rPr lang="en-GB" sz="36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3600" kern="100" dirty="0" err="1">
                <a:effectLst/>
                <a:latin typeface="Nyala" panose="02000504070300020003" pitchFamily="2" charset="0"/>
                <a:ea typeface="Calibri" panose="020F0502020204030204" pitchFamily="34" charset="0"/>
                <a:cs typeface="Nyala" panose="02000504070300020003" pitchFamily="2" charset="0"/>
              </a:rPr>
              <a:t>ነው</a:t>
            </a:r>
            <a:r>
              <a:rPr lang="am-ET" sz="3600" kern="100" dirty="0">
                <a:effectLst/>
                <a:latin typeface="Nyala" panose="02000504070300020003" pitchFamily="2" charset="0"/>
                <a:ea typeface="Calibri" panose="020F0502020204030204" pitchFamily="34" charset="0"/>
                <a:cs typeface="Nyala" panose="02000504070300020003" pitchFamily="2" charset="0"/>
              </a:rPr>
              <a:t>ና</a:t>
            </a:r>
            <a:r>
              <a:rPr lang="en-GB" sz="3600" kern="100" dirty="0">
                <a:effectLst/>
                <a:latin typeface="Nyala" panose="02000504070300020003" pitchFamily="2" charset="0"/>
                <a:ea typeface="Calibri" panose="020F0502020204030204" pitchFamily="34" charset="0"/>
                <a:cs typeface="Nyala" panose="02000504070300020003" pitchFamily="2" charset="0"/>
              </a:rPr>
              <a:t>።</a:t>
            </a:r>
            <a:r>
              <a:rPr lang="en-GB" sz="3600" kern="1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GB" sz="2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3600" kern="100" dirty="0" err="1">
                <a:effectLst/>
                <a:latin typeface="Nyala" panose="02000504070300020003" pitchFamily="2" charset="0"/>
                <a:ea typeface="Calibri" panose="020F0502020204030204" pitchFamily="34" charset="0"/>
                <a:cs typeface="Nyala" panose="02000504070300020003" pitchFamily="2" charset="0"/>
              </a:rPr>
              <a:t>ይህ</a:t>
            </a:r>
            <a:r>
              <a:rPr lang="en-GB" sz="36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3600" kern="100" dirty="0" err="1">
                <a:effectLst/>
                <a:latin typeface="Nyala" panose="02000504070300020003" pitchFamily="2" charset="0"/>
                <a:ea typeface="Calibri" panose="020F0502020204030204" pitchFamily="34" charset="0"/>
                <a:cs typeface="Nyala" panose="02000504070300020003" pitchFamily="2" charset="0"/>
              </a:rPr>
              <a:t>ምእራፍ</a:t>
            </a:r>
            <a:r>
              <a:rPr lang="en-GB" sz="36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3600" kern="100" dirty="0" err="1">
                <a:effectLst/>
                <a:latin typeface="Nyala" panose="02000504070300020003" pitchFamily="2" charset="0"/>
                <a:ea typeface="Calibri" panose="020F0502020204030204" pitchFamily="34" charset="0"/>
                <a:cs typeface="Nyala" panose="02000504070300020003" pitchFamily="2" charset="0"/>
              </a:rPr>
              <a:t>የሚያጎላው</a:t>
            </a:r>
            <a:r>
              <a:rPr lang="en-GB" sz="36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3600" kern="100" dirty="0" err="1">
                <a:effectLst/>
                <a:latin typeface="Nyala" panose="02000504070300020003" pitchFamily="2" charset="0"/>
                <a:ea typeface="Calibri" panose="020F0502020204030204" pitchFamily="34" charset="0"/>
                <a:cs typeface="Nyala" panose="02000504070300020003" pitchFamily="2" charset="0"/>
              </a:rPr>
              <a:t>የአማኝ</a:t>
            </a:r>
            <a:r>
              <a:rPr lang="en-GB" sz="36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3600" kern="100" dirty="0" err="1">
                <a:effectLst/>
                <a:latin typeface="Nyala" panose="02000504070300020003" pitchFamily="2" charset="0"/>
                <a:ea typeface="Calibri" panose="020F0502020204030204" pitchFamily="34" charset="0"/>
                <a:cs typeface="Nyala" panose="02000504070300020003" pitchFamily="2" charset="0"/>
              </a:rPr>
              <a:t>ሕይወት</a:t>
            </a:r>
            <a:r>
              <a:rPr lang="en-GB" sz="36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3600" kern="100" dirty="0" err="1">
                <a:effectLst/>
                <a:latin typeface="Nyala" panose="02000504070300020003" pitchFamily="2" charset="0"/>
                <a:ea typeface="Calibri" panose="020F0502020204030204" pitchFamily="34" charset="0"/>
                <a:cs typeface="Nyala" panose="02000504070300020003" pitchFamily="2" charset="0"/>
              </a:rPr>
              <a:t>ምንነት</a:t>
            </a:r>
            <a:r>
              <a:rPr lang="en-GB" sz="36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3600" kern="100" dirty="0" err="1">
                <a:effectLst/>
                <a:latin typeface="Nyala" panose="02000504070300020003" pitchFamily="2" charset="0"/>
                <a:ea typeface="Calibri" panose="020F0502020204030204" pitchFamily="34" charset="0"/>
                <a:cs typeface="Nyala" panose="02000504070300020003" pitchFamily="2" charset="0"/>
              </a:rPr>
              <a:t>ራሱ</a:t>
            </a:r>
            <a:r>
              <a:rPr lang="en-GB" sz="36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3600" kern="100" dirty="0" err="1">
                <a:effectLst/>
                <a:latin typeface="Nyala" panose="02000504070300020003" pitchFamily="2" charset="0"/>
                <a:ea typeface="Calibri" panose="020F0502020204030204" pitchFamily="34" charset="0"/>
                <a:cs typeface="Nyala" panose="02000504070300020003" pitchFamily="2" charset="0"/>
              </a:rPr>
              <a:t>ክርስቶስ</a:t>
            </a:r>
            <a:r>
              <a:rPr lang="en-GB" sz="36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3600" kern="100" dirty="0" err="1">
                <a:effectLst/>
                <a:latin typeface="Nyala" panose="02000504070300020003" pitchFamily="2" charset="0"/>
                <a:ea typeface="Calibri" panose="020F0502020204030204" pitchFamily="34" charset="0"/>
                <a:cs typeface="Nyala" panose="02000504070300020003" pitchFamily="2" charset="0"/>
              </a:rPr>
              <a:t>እንደሆነ</a:t>
            </a:r>
            <a:r>
              <a:rPr lang="en-GB" sz="36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3600" kern="100" dirty="0" err="1">
                <a:effectLst/>
                <a:latin typeface="Nyala" panose="02000504070300020003" pitchFamily="2" charset="0"/>
                <a:ea typeface="Calibri" panose="020F0502020204030204" pitchFamily="34" charset="0"/>
                <a:cs typeface="Nyala" panose="02000504070300020003" pitchFamily="2" charset="0"/>
              </a:rPr>
              <a:t>ነው</a:t>
            </a:r>
            <a:r>
              <a:rPr lang="en-GB" sz="3600" kern="100" dirty="0">
                <a:effectLst/>
                <a:latin typeface="Nyala" panose="02000504070300020003" pitchFamily="2" charset="0"/>
                <a:ea typeface="Calibri" panose="020F0502020204030204" pitchFamily="34" charset="0"/>
                <a:cs typeface="Nyala" panose="02000504070300020003" pitchFamily="2" charset="0"/>
              </a:rPr>
              <a:t>።</a:t>
            </a:r>
            <a:endParaRPr lang="en-GB" sz="2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12723957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5C9231-AA20-524A-68AF-523CAB98A1F8}"/>
              </a:ext>
            </a:extLst>
          </p:cNvPr>
          <p:cNvSpPr>
            <a:spLocks noGrp="1"/>
          </p:cNvSpPr>
          <p:nvPr>
            <p:ph type="title"/>
          </p:nvPr>
        </p:nvSpPr>
        <p:spPr/>
        <p:txBody>
          <a:bodyPr/>
          <a:lstStyle/>
          <a:p>
            <a:r>
              <a:rPr kumimoji="0" lang="am-ET" sz="2400" b="0" i="0" u="none" strike="noStrike" kern="1200" cap="none" spc="0" normalizeH="0" baseline="0" noProof="0" dirty="0">
                <a:ln>
                  <a:noFill/>
                </a:ln>
                <a:solidFill>
                  <a:prstClr val="black"/>
                </a:solidFill>
                <a:effectLst/>
                <a:uLnTx/>
                <a:uFillTx/>
                <a:latin typeface="Times New Roman" panose="02020603050405020304" pitchFamily="18" charset="0"/>
                <a:ea typeface="+mj-ea"/>
                <a:cs typeface="Times New Roman" panose="02020603050405020304" pitchFamily="18" charset="0"/>
              </a:rPr>
              <a:t>   </a:t>
            </a:r>
            <a:r>
              <a:rPr kumimoji="0" lang="am-ET" sz="4000" b="0" i="0" u="none" strike="noStrike" kern="1200" cap="none" spc="0" normalizeH="0" baseline="0" noProof="0" dirty="0">
                <a:ln>
                  <a:noFill/>
                </a:ln>
                <a:solidFill>
                  <a:prstClr val="black"/>
                </a:solidFill>
                <a:effectLst/>
                <a:highlight>
                  <a:srgbClr val="0000FF"/>
                </a:highlight>
                <a:uLnTx/>
                <a:uFillTx/>
                <a:latin typeface="Times New Roman" panose="02020603050405020304" pitchFamily="18" charset="0"/>
                <a:ea typeface="+mj-ea"/>
                <a:cs typeface="Times New Roman" panose="02020603050405020304" pitchFamily="18" charset="0"/>
              </a:rPr>
              <a:t>የአማኝ የህይወት ልምምድ</a:t>
            </a:r>
            <a:endParaRPr lang="en-GB" sz="4000" dirty="0">
              <a:highlight>
                <a:srgbClr val="0000FF"/>
              </a:highlight>
            </a:endParaRPr>
          </a:p>
        </p:txBody>
      </p:sp>
      <p:sp>
        <p:nvSpPr>
          <p:cNvPr id="3" name="Content Placeholder 2">
            <a:extLst>
              <a:ext uri="{FF2B5EF4-FFF2-40B4-BE49-F238E27FC236}">
                <a16:creationId xmlns:a16="http://schemas.microsoft.com/office/drawing/2014/main" id="{2734B66B-640A-BEE1-510E-CAF750BACC87}"/>
              </a:ext>
            </a:extLst>
          </p:cNvPr>
          <p:cNvSpPr>
            <a:spLocks noGrp="1"/>
          </p:cNvSpPr>
          <p:nvPr>
            <p:ph idx="1"/>
          </p:nvPr>
        </p:nvSpPr>
        <p:spPr/>
        <p:txBody>
          <a:bodyPr/>
          <a:lstStyle/>
          <a:p>
            <a:pPr>
              <a:lnSpc>
                <a:spcPct val="107000"/>
              </a:lnSpc>
              <a:spcAft>
                <a:spcPts val="800"/>
              </a:spcAft>
            </a:pPr>
            <a:r>
              <a:rPr lang="en-GB" sz="2800" kern="100" dirty="0" err="1">
                <a:effectLst/>
                <a:latin typeface="Nyala" panose="02000504070300020003" pitchFamily="2" charset="0"/>
                <a:ea typeface="Calibri" panose="020F0502020204030204" pitchFamily="34" charset="0"/>
                <a:cs typeface="Nyala" panose="02000504070300020003" pitchFamily="2" charset="0"/>
              </a:rPr>
              <a:t>ፊልጵስዩስ</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ምዕራፍ</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2</a:t>
            </a:r>
            <a:r>
              <a:rPr lang="en-GB" sz="2800" kern="100" dirty="0">
                <a:effectLst/>
                <a:latin typeface="Nyala" panose="02000504070300020003" pitchFamily="2" charset="0"/>
                <a:ea typeface="Calibri" panose="020F0502020204030204" pitchFamily="34" charset="0"/>
                <a:cs typeface="Nyala" panose="02000504070300020003" pitchFamily="2" charset="0"/>
              </a:rPr>
              <a:t>፡</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ቁልፍ</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ሐሳብ</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 </a:t>
            </a:r>
            <a:r>
              <a:rPr lang="en-GB" sz="2800" kern="100" dirty="0" err="1">
                <a:effectLst/>
                <a:latin typeface="Nyala" panose="02000504070300020003" pitchFamily="2" charset="0"/>
                <a:ea typeface="Calibri" panose="020F0502020204030204" pitchFamily="34" charset="0"/>
                <a:cs typeface="Nyala" panose="02000504070300020003" pitchFamily="2" charset="0"/>
              </a:rPr>
              <a:t>ክርስቶስ</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የአማኞች</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am-ET" sz="2800" kern="100" dirty="0">
                <a:effectLst/>
                <a:latin typeface="Nyala" panose="02000504070300020003" pitchFamily="2" charset="0"/>
                <a:ea typeface="Calibri" panose="020F0502020204030204" pitchFamily="34" charset="0"/>
                <a:cs typeface="Nyala" panose="02000504070300020003" pitchFamily="2" charset="0"/>
              </a:rPr>
              <a:t>ሁለንተና</a:t>
            </a:r>
            <a:r>
              <a:rPr lang="am-ET"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ነው</a:t>
            </a:r>
            <a:r>
              <a:rPr lang="en-GB" sz="2800" kern="100" dirty="0">
                <a:effectLst/>
                <a:latin typeface="Nyala" panose="02000504070300020003" pitchFamily="2" charset="0"/>
                <a:ea typeface="Calibri" panose="020F0502020204030204" pitchFamily="34" charset="0"/>
                <a:cs typeface="Nyala" panose="02000504070300020003" pitchFamily="2" charset="0"/>
              </a:rPr>
              <a:t>።</a:t>
            </a:r>
            <a:endParaRPr lang="en-GB" sz="20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800" kern="100" dirty="0" err="1">
                <a:effectLst/>
                <a:latin typeface="Nyala" panose="02000504070300020003" pitchFamily="2" charset="0"/>
                <a:ea typeface="Calibri" panose="020F0502020204030204" pitchFamily="34" charset="0"/>
                <a:cs typeface="Nyala" panose="02000504070300020003" pitchFamily="2" charset="0"/>
              </a:rPr>
              <a:t>ቁልፍ</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ጥቅስ</a:t>
            </a:r>
            <a:r>
              <a:rPr lang="en-GB" sz="2800" kern="100" dirty="0">
                <a:effectLst/>
                <a:latin typeface="Nyala" panose="02000504070300020003" pitchFamily="2" charset="0"/>
                <a:ea typeface="Calibri" panose="020F0502020204030204" pitchFamily="34" charset="0"/>
                <a:cs typeface="Nyala" panose="02000504070300020003" pitchFamily="2" charset="0"/>
              </a:rPr>
              <a:t>፡</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ፊልጵስዩስ</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2</a:t>
            </a:r>
            <a:r>
              <a:rPr lang="en-GB" sz="2800" kern="100" dirty="0">
                <a:effectLst/>
                <a:latin typeface="Nyala" panose="02000504070300020003" pitchFamily="2" charset="0"/>
                <a:ea typeface="Calibri" panose="020F0502020204030204" pitchFamily="34" charset="0"/>
                <a:cs typeface="Nyala" panose="02000504070300020003" pitchFamily="2" charset="0"/>
              </a:rPr>
              <a:t>፡</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5 - "</a:t>
            </a:r>
            <a:r>
              <a:rPr lang="en-GB" sz="2800" kern="100" dirty="0" err="1">
                <a:effectLst/>
                <a:latin typeface="Nyala" panose="02000504070300020003" pitchFamily="2" charset="0"/>
                <a:ea typeface="Calibri" panose="020F0502020204030204" pitchFamily="34" charset="0"/>
                <a:cs typeface="Nyala" panose="02000504070300020003" pitchFamily="2" charset="0"/>
              </a:rPr>
              <a:t>በክርስቶስ</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ኢየሱስ</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የነበረ</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ይህ</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አሳብ</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በእናንተ</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am-ET" sz="2800" kern="100" dirty="0">
                <a:effectLst/>
                <a:latin typeface="Times New Roman" panose="02020603050405020304" pitchFamily="18" charset="0"/>
                <a:ea typeface="Calibri" panose="020F0502020204030204" pitchFamily="34" charset="0"/>
                <a:cs typeface="Times New Roman" panose="02020603050405020304" pitchFamily="18" charset="0"/>
              </a:rPr>
              <a:t>ዘንድ </a:t>
            </a:r>
            <a:r>
              <a:rPr lang="en-GB" sz="2800" kern="100" dirty="0" err="1">
                <a:effectLst/>
                <a:latin typeface="Nyala" panose="02000504070300020003" pitchFamily="2" charset="0"/>
                <a:ea typeface="Calibri" panose="020F0502020204030204" pitchFamily="34" charset="0"/>
                <a:cs typeface="Nyala" panose="02000504070300020003" pitchFamily="2" charset="0"/>
              </a:rPr>
              <a:t>ደግሞ</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ይሁን</a:t>
            </a:r>
            <a:r>
              <a:rPr lang="en-GB" sz="2800" kern="100" dirty="0">
                <a:effectLst/>
                <a:latin typeface="Nyala" panose="02000504070300020003" pitchFamily="2" charset="0"/>
                <a:ea typeface="Calibri" panose="020F0502020204030204" pitchFamily="34" charset="0"/>
                <a:cs typeface="Nyala" panose="02000504070300020003" pitchFamily="2" charset="0"/>
              </a:rPr>
              <a:t>።</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GB" sz="20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800" kern="100" dirty="0" err="1">
                <a:effectLst/>
                <a:latin typeface="Nyala" panose="02000504070300020003" pitchFamily="2" charset="0"/>
                <a:ea typeface="Calibri" panose="020F0502020204030204" pitchFamily="34" charset="0"/>
                <a:cs typeface="Nyala" panose="02000504070300020003" pitchFamily="2" charset="0"/>
              </a:rPr>
              <a:t>እዚህ</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ያለው</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ትኩረት</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የክርስቶስን</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አስተሳሰብ</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እና</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ትህትና</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መቀበል</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ላይ</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ነው</a:t>
            </a:r>
            <a:r>
              <a:rPr lang="en-GB" sz="2800" kern="100" dirty="0">
                <a:effectLst/>
                <a:latin typeface="Nyala" panose="02000504070300020003" pitchFamily="2" charset="0"/>
                <a:ea typeface="Calibri" panose="020F0502020204030204" pitchFamily="34" charset="0"/>
                <a:cs typeface="Nyala" panose="02000504070300020003" pitchFamily="2" charset="0"/>
              </a:rPr>
              <a:t>።</a:t>
            </a:r>
            <a:endParaRPr lang="en-GB" sz="20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GB" sz="20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1517944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3C0CA-E270-C7EA-7E2B-515E2AAA7760}"/>
              </a:ext>
            </a:extLst>
          </p:cNvPr>
          <p:cNvSpPr>
            <a:spLocks noGrp="1"/>
          </p:cNvSpPr>
          <p:nvPr>
            <p:ph type="title"/>
          </p:nvPr>
        </p:nvSpPr>
        <p:spPr>
          <a:xfrm>
            <a:off x="838200" y="278040"/>
            <a:ext cx="10515600" cy="1325563"/>
          </a:xfrm>
        </p:spPr>
        <p:txBody>
          <a:bodyPr>
            <a:normAutofit/>
          </a:bodyPr>
          <a:lstStyle/>
          <a:p>
            <a:r>
              <a:rPr kumimoji="0" lang="am-ET" sz="4000" b="0" i="0" u="none" strike="noStrike" kern="1200" cap="none" spc="0" normalizeH="0" baseline="0" noProof="0" dirty="0">
                <a:ln>
                  <a:noFill/>
                </a:ln>
                <a:solidFill>
                  <a:prstClr val="black"/>
                </a:solidFill>
                <a:effectLst/>
                <a:highlight>
                  <a:srgbClr val="0000FF"/>
                </a:highlight>
                <a:uLnTx/>
                <a:uFillTx/>
                <a:latin typeface="Times New Roman" panose="02020603050405020304" pitchFamily="18" charset="0"/>
                <a:ea typeface="+mj-ea"/>
                <a:cs typeface="Times New Roman" panose="02020603050405020304" pitchFamily="18" charset="0"/>
              </a:rPr>
              <a:t>የአማኝ የህይወት ልምምድ</a:t>
            </a:r>
            <a:endParaRPr lang="en-GB" sz="4000" dirty="0">
              <a:highlight>
                <a:srgbClr val="0000FF"/>
              </a:highlight>
            </a:endParaRPr>
          </a:p>
        </p:txBody>
      </p:sp>
      <p:sp>
        <p:nvSpPr>
          <p:cNvPr id="3" name="Content Placeholder 2">
            <a:extLst>
              <a:ext uri="{FF2B5EF4-FFF2-40B4-BE49-F238E27FC236}">
                <a16:creationId xmlns:a16="http://schemas.microsoft.com/office/drawing/2014/main" id="{FB5BB467-5E2B-5CC5-879A-8274EF85F2E4}"/>
              </a:ext>
            </a:extLst>
          </p:cNvPr>
          <p:cNvSpPr>
            <a:spLocks noGrp="1"/>
          </p:cNvSpPr>
          <p:nvPr>
            <p:ph idx="1"/>
          </p:nvPr>
        </p:nvSpPr>
        <p:spPr/>
        <p:txBody>
          <a:bodyPr/>
          <a:lstStyle/>
          <a:p>
            <a:pPr>
              <a:lnSpc>
                <a:spcPct val="107000"/>
              </a:lnSpc>
              <a:spcAft>
                <a:spcPts val="800"/>
              </a:spcAft>
            </a:pPr>
            <a:r>
              <a:rPr lang="en-GB" sz="2800" kern="100" dirty="0" err="1">
                <a:effectLst/>
                <a:latin typeface="Nyala" panose="02000504070300020003" pitchFamily="2" charset="0"/>
                <a:ea typeface="Calibri" panose="020F0502020204030204" pitchFamily="34" charset="0"/>
                <a:cs typeface="Nyala" panose="02000504070300020003" pitchFamily="2" charset="0"/>
              </a:rPr>
              <a:t>ፊልጵስዩስ</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ምዕራፍ</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3</a:t>
            </a:r>
            <a:r>
              <a:rPr lang="en-GB" sz="2800" kern="100" dirty="0">
                <a:effectLst/>
                <a:latin typeface="Nyala" panose="02000504070300020003" pitchFamily="2" charset="0"/>
                <a:ea typeface="Calibri" panose="020F0502020204030204" pitchFamily="34" charset="0"/>
                <a:cs typeface="Nyala" panose="02000504070300020003" pitchFamily="2" charset="0"/>
              </a:rPr>
              <a:t>፡</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ቁልፍ</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ሃሳብ</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 </a:t>
            </a:r>
            <a:r>
              <a:rPr lang="en-GB" sz="2800" kern="100" dirty="0" err="1">
                <a:effectLst/>
                <a:latin typeface="Nyala" panose="02000504070300020003" pitchFamily="2" charset="0"/>
                <a:ea typeface="Calibri" panose="020F0502020204030204" pitchFamily="34" charset="0"/>
                <a:cs typeface="Nyala" panose="02000504070300020003" pitchFamily="2" charset="0"/>
              </a:rPr>
              <a:t>ክርስቶስ</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የአማኞች</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ግብ</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am-ET" sz="2800" kern="100" dirty="0">
                <a:effectLst/>
                <a:latin typeface="Times New Roman" panose="02020603050405020304" pitchFamily="18" charset="0"/>
                <a:ea typeface="Calibri" panose="020F0502020204030204" pitchFamily="34" charset="0"/>
                <a:cs typeface="Times New Roman" panose="02020603050405020304" pitchFamily="18" charset="0"/>
              </a:rPr>
              <a:t>ወይም መዳረሻ </a:t>
            </a:r>
            <a:r>
              <a:rPr lang="en-GB" sz="2800" kern="100" dirty="0" err="1">
                <a:effectLst/>
                <a:latin typeface="Nyala" panose="02000504070300020003" pitchFamily="2" charset="0"/>
                <a:ea typeface="Calibri" panose="020F0502020204030204" pitchFamily="34" charset="0"/>
                <a:cs typeface="Nyala" panose="02000504070300020003" pitchFamily="2" charset="0"/>
              </a:rPr>
              <a:t>ነው</a:t>
            </a:r>
            <a:r>
              <a:rPr lang="en-GB" sz="2800" kern="100" dirty="0">
                <a:effectLst/>
                <a:latin typeface="Nyala" panose="02000504070300020003" pitchFamily="2" charset="0"/>
                <a:ea typeface="Calibri" panose="020F0502020204030204" pitchFamily="34" charset="0"/>
                <a:cs typeface="Nyala" panose="02000504070300020003" pitchFamily="2" charset="0"/>
              </a:rPr>
              <a:t>።</a:t>
            </a:r>
            <a:endParaRPr lang="en-GB" sz="20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800" kern="100" dirty="0" err="1">
                <a:effectLst/>
                <a:latin typeface="Nyala" panose="02000504070300020003" pitchFamily="2" charset="0"/>
                <a:ea typeface="Calibri" panose="020F0502020204030204" pitchFamily="34" charset="0"/>
                <a:cs typeface="Nyala" panose="02000504070300020003" pitchFamily="2" charset="0"/>
              </a:rPr>
              <a:t>ቁልፉ</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ጥቅስ</a:t>
            </a:r>
            <a:r>
              <a:rPr lang="en-GB" sz="2800" kern="100" dirty="0">
                <a:effectLst/>
                <a:latin typeface="Nyala" panose="02000504070300020003" pitchFamily="2" charset="0"/>
                <a:ea typeface="Calibri" panose="020F0502020204030204" pitchFamily="34" charset="0"/>
                <a:cs typeface="Nyala" panose="02000504070300020003" pitchFamily="2" charset="0"/>
              </a:rPr>
              <a:t>፡</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ፊልጵስዩስ</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3</a:t>
            </a:r>
            <a:r>
              <a:rPr lang="en-GB" sz="2800" kern="100" dirty="0">
                <a:effectLst/>
                <a:latin typeface="Nyala" panose="02000504070300020003" pitchFamily="2" charset="0"/>
                <a:ea typeface="Calibri" panose="020F0502020204030204" pitchFamily="34" charset="0"/>
                <a:cs typeface="Nyala" panose="02000504070300020003" pitchFamily="2" charset="0"/>
              </a:rPr>
              <a:t>፡</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10 - "</a:t>
            </a:r>
            <a:r>
              <a:rPr lang="en-GB" sz="2800" kern="100" dirty="0" err="1">
                <a:effectLst/>
                <a:latin typeface="Nyala" panose="02000504070300020003" pitchFamily="2" charset="0"/>
                <a:ea typeface="Calibri" panose="020F0502020204030204" pitchFamily="34" charset="0"/>
                <a:cs typeface="Nyala" panose="02000504070300020003" pitchFamily="2" charset="0"/>
              </a:rPr>
              <a:t>እርሱን</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እና</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የትንሣኤውን</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ኃይል</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a:effectLst/>
                <a:latin typeface="Nyala" panose="02000504070300020003" pitchFamily="2" charset="0"/>
                <a:ea typeface="Calibri" panose="020F0502020204030204" pitchFamily="34" charset="0"/>
                <a:cs typeface="Times New Roman" panose="02020603050405020304" pitchFamily="18" charset="0"/>
              </a:rPr>
              <a:t> </a:t>
            </a:r>
            <a:r>
              <a:rPr lang="am-ET" sz="2800" kern="100" dirty="0">
                <a:effectLst/>
                <a:latin typeface="Nyala" panose="02000504070300020003" pitchFamily="2" charset="0"/>
                <a:ea typeface="Calibri" panose="020F0502020204030204" pitchFamily="34" charset="0"/>
                <a:cs typeface="Times New Roman" panose="02020603050405020304" pitchFamily="18" charset="0"/>
              </a:rPr>
              <a:t>ማወቅ። </a:t>
            </a:r>
          </a:p>
          <a:p>
            <a:pPr>
              <a:lnSpc>
                <a:spcPct val="107000"/>
              </a:lnSpc>
              <a:spcAft>
                <a:spcPts val="800"/>
              </a:spcAft>
            </a:pPr>
            <a:r>
              <a:rPr lang="en-GB" sz="2800" kern="100" dirty="0" err="1">
                <a:effectLst/>
                <a:latin typeface="Nyala" panose="02000504070300020003" pitchFamily="2" charset="0"/>
                <a:ea typeface="Calibri" panose="020F0502020204030204" pitchFamily="34" charset="0"/>
                <a:cs typeface="Nyala" panose="02000504070300020003" pitchFamily="2" charset="0"/>
              </a:rPr>
              <a:t>ይህ</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ምዕራፍ</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የሚያተኩረው</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am-ET" sz="2800" kern="100" dirty="0">
                <a:effectLst/>
                <a:latin typeface="Times New Roman" panose="02020603050405020304" pitchFamily="18" charset="0"/>
                <a:ea typeface="Calibri" panose="020F0502020204030204" pitchFamily="34" charset="0"/>
                <a:cs typeface="Times New Roman" panose="02020603050405020304" pitchFamily="18" charset="0"/>
              </a:rPr>
              <a:t>የአማኞች </a:t>
            </a:r>
            <a:r>
              <a:rPr lang="en-GB" sz="2800" kern="100" dirty="0" err="1">
                <a:effectLst/>
                <a:latin typeface="Nyala" panose="02000504070300020003" pitchFamily="2" charset="0"/>
                <a:ea typeface="Calibri" panose="020F0502020204030204" pitchFamily="34" charset="0"/>
                <a:cs typeface="Nyala" panose="02000504070300020003" pitchFamily="2" charset="0"/>
              </a:rPr>
              <a:t>ክርስቶስን</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እንደ</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የመጨረሻው</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ግብ</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በጥልቀት</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እና</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በቅርበት</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የማወቅን</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ፍለ</a:t>
            </a:r>
            <a:r>
              <a:rPr lang="am-ET" kern="100" dirty="0">
                <a:latin typeface="Nyala" panose="02000504070300020003" pitchFamily="2" charset="0"/>
                <a:ea typeface="Calibri" panose="020F0502020204030204" pitchFamily="34" charset="0"/>
                <a:cs typeface="Times New Roman" panose="02020603050405020304" pitchFamily="18" charset="0"/>
              </a:rPr>
              <a:t>ጎት </a:t>
            </a:r>
            <a:r>
              <a:rPr lang="en-GB" sz="2800" kern="100" dirty="0" err="1">
                <a:effectLst/>
                <a:latin typeface="Nyala" panose="02000504070300020003" pitchFamily="2" charset="0"/>
                <a:ea typeface="Calibri" panose="020F0502020204030204" pitchFamily="34" charset="0"/>
                <a:cs typeface="Nyala" panose="02000504070300020003" pitchFamily="2" charset="0"/>
              </a:rPr>
              <a:t>ላይ</a:t>
            </a:r>
            <a:r>
              <a:rPr lang="en-GB"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800" kern="100" dirty="0" err="1">
                <a:effectLst/>
                <a:latin typeface="Nyala" panose="02000504070300020003" pitchFamily="2" charset="0"/>
                <a:ea typeface="Calibri" panose="020F0502020204030204" pitchFamily="34" charset="0"/>
                <a:cs typeface="Nyala" panose="02000504070300020003" pitchFamily="2" charset="0"/>
              </a:rPr>
              <a:t>ነው</a:t>
            </a:r>
            <a:r>
              <a:rPr lang="en-GB" sz="2800" kern="100" dirty="0">
                <a:effectLst/>
                <a:latin typeface="Nyala" panose="02000504070300020003" pitchFamily="2" charset="0"/>
                <a:ea typeface="Calibri" panose="020F0502020204030204" pitchFamily="34" charset="0"/>
                <a:cs typeface="Nyala" panose="02000504070300020003" pitchFamily="2" charset="0"/>
              </a:rPr>
              <a:t>።</a:t>
            </a:r>
            <a:endParaRPr lang="en-GB" sz="20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9811592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126</TotalTime>
  <Words>526</Words>
  <Application>Microsoft Office PowerPoint</Application>
  <PresentationFormat>Widescreen</PresentationFormat>
  <Paragraphs>40</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Calibri</vt:lpstr>
      <vt:lpstr>Calibri Light</vt:lpstr>
      <vt:lpstr>Nyala</vt:lpstr>
      <vt:lpstr>Segoe UI Symbol</vt:lpstr>
      <vt:lpstr>Times New Roman</vt:lpstr>
      <vt:lpstr>Office Theme</vt:lpstr>
      <vt:lpstr>ፊልጵስዩስ መጽሀፍ ዳሰሳ      ጸሐፊው ፤- ሐዋርያው ጳውሎስ  ዋና ሐሳብ ፤- ለክርስቶስ በመኖር የሚገኝ ታላቅ ደስታ እና  የአማኝ የህይወት ልምምድ   </vt:lpstr>
      <vt:lpstr>የአማኝ የህይወት ልምምድ</vt:lpstr>
      <vt:lpstr>Paul mission to Philippians</vt:lpstr>
      <vt:lpstr> የአማኝ የህይወት ልምምድ </vt:lpstr>
      <vt:lpstr> የአማኝ የህይወት ልምምድ </vt:lpstr>
      <vt:lpstr>የአማኝ የህይወት ልምምድ</vt:lpstr>
      <vt:lpstr>የአማኝ የህይወት ልምምድ</vt:lpstr>
      <vt:lpstr>   የአማኝ የህይወት ልምምድ</vt:lpstr>
      <vt:lpstr>የአማኝ የህይወት ልምምድ</vt:lpstr>
      <vt:lpstr>የአማኝ የህይወት ልምምድ</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ፍልጵስዩስ መጽሀፍ      ጸሐፊው ፤- ሐዋርያው ጳውሎስ  ዋና ሐሳብ ፤- ለክርስቶስ በመኖር የሚገኝ ታላቅ ደስታ እና  የአማኝ የህይወት ልምምድ  ታሪካዊ ዳራ  የፊልጵስዩስ ከተማ ከኤሽያን ባህር 16ኪሎምትር ገባ ብሎ በስተምስራቅ በኩል በመቄዶንያ ግዛት ሲሆን የከተማዋ ስያሜዋን ያገነችው በታላቁ እስክንድር አባት በዳግማዊ ፊልጶስ ስም ነው ፤፤</dc:title>
  <dc:creator>Anbesie Alemayehu Geberesilasie (Student)</dc:creator>
  <cp:lastModifiedBy>Anbesie</cp:lastModifiedBy>
  <cp:revision>2</cp:revision>
  <dcterms:created xsi:type="dcterms:W3CDTF">2024-06-07T20:45:25Z</dcterms:created>
  <dcterms:modified xsi:type="dcterms:W3CDTF">2024-06-09T07:06:02Z</dcterms:modified>
</cp:coreProperties>
</file>